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32" d="100"/>
          <a:sy n="132" d="100"/>
        </p:scale>
        <p:origin x="21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EDE3-105C-489A-B7B8-B360582C8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989D0D-D4FE-4482-B9A7-9D5DB6D87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5A99E-AAA5-49D4-A4E8-496C5BEA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21/12/2022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580C4-DC94-4C91-935A-7BD73A78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CABCD6-215A-449D-8F03-ACF702F5B5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6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9817-DBBA-4D1E-8480-75ECD10BB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EA2DE-C0F3-470E-9E23-ACA621021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EB783-18A3-4552-930E-3B625B35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21/12/2022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50FE3-C924-4C1A-A7B5-357789FE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1FDFB5-5D66-41DB-B34D-A4487BED34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1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3CAE-035B-4791-B3DA-EDC45563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01BAF-1E28-4F1C-9732-AFD7B93FA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2FE5-8BB3-4AD7-8150-38DE6759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21/12/2022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E0C6-CD08-4151-B2DC-5354F4E5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A54CB8-0B05-4682-BE88-C7EFE59341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8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97F7-DCB1-4001-8763-DF571C4D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43226D-8A2F-493E-B88E-4BEA42C9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21/12/2022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AA53F-D5AF-4A23-95D0-C3DC20F3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D98-DC7E-410C-9191-41041854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AD0F80-B098-404C-BB84-E3A2B63F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814AC-918E-41DA-A646-2FEE45288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21/12/2022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167FD8-92ED-4E91-8F69-08811D25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73DE5-84BC-436B-97CD-D57B9794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3E1E7-B08D-4040-987F-808FEA8807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33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8CE9DB-476B-4B12-9738-913924AA9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4239C-8494-4062-AFF9-30D902522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6C211-8E36-4084-A5A1-B4F53A8E9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F607-E75A-48AF-9639-3099C497D0EA}" type="datetimeFigureOut">
              <a:rPr lang="en-SG" smtClean="0"/>
              <a:t>21/12/2022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AEE5-A934-4846-A587-DDF2FCEC3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2D052-276A-4309-B433-19AABF7E4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85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7" y="312821"/>
            <a:ext cx="8416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Factors that Count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110871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SG" sz="3200" dirty="0">
                <a:latin typeface="HelveticaNeueLT Std Lt" panose="020B0403020202020204" pitchFamily="34" charset="0"/>
              </a:rPr>
              <a:t>Which number has more factors:  </a:t>
            </a:r>
          </a:p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en-SG" sz="4000" b="1" dirty="0">
                <a:latin typeface="HelveticaNeueLT Std Lt" panose="020B0403020202020204" pitchFamily="34" charset="0"/>
              </a:rPr>
              <a:t>1444  </a:t>
            </a:r>
            <a:r>
              <a:rPr lang="en-SG" sz="4000" dirty="0">
                <a:latin typeface="HelveticaNeueLT Std Lt" panose="020B0403020202020204" pitchFamily="34" charset="0"/>
              </a:rPr>
              <a:t>or  </a:t>
            </a:r>
            <a:r>
              <a:rPr lang="en-SG" sz="4000" b="1" dirty="0">
                <a:latin typeface="HelveticaNeueLT Std Lt" panose="020B0403020202020204" pitchFamily="34" charset="0"/>
              </a:rPr>
              <a:t>36</a:t>
            </a:r>
            <a:r>
              <a:rPr lang="en-SG" sz="4000" dirty="0">
                <a:latin typeface="HelveticaNeueLT Std Lt" panose="020B04030202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FD4D5D-09ED-46E3-BBC8-D292B526EFA6}"/>
              </a:ext>
            </a:extLst>
          </p:cNvPr>
          <p:cNvSpPr txBox="1"/>
          <p:nvPr/>
        </p:nvSpPr>
        <p:spPr>
          <a:xfrm>
            <a:off x="552449" y="3420127"/>
            <a:ext cx="11087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SG" sz="3200" dirty="0">
                <a:latin typeface="HelveticaNeueLT Std Lt" panose="020B0403020202020204" pitchFamily="34" charset="0"/>
              </a:rPr>
              <a:t>Describe how you searched for the factors of 1444?</a:t>
            </a:r>
            <a:endParaRPr lang="en-SG" sz="4000" dirty="0">
              <a:latin typeface="HelveticaNeueLT Std Lt" panose="020B0403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321525-2673-4CBC-BFE8-3639B07DFB6D}"/>
              </a:ext>
            </a:extLst>
          </p:cNvPr>
          <p:cNvSpPr txBox="1"/>
          <p:nvPr/>
        </p:nvSpPr>
        <p:spPr>
          <a:xfrm>
            <a:off x="552449" y="4222232"/>
            <a:ext cx="11087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SG" sz="3200" dirty="0">
                <a:latin typeface="HelveticaNeueLT Std Lt" panose="020B0403020202020204" pitchFamily="34" charset="0"/>
              </a:rPr>
              <a:t>How can you be sure you found them all?</a:t>
            </a:r>
            <a:endParaRPr lang="en-SG" sz="4000" dirty="0">
              <a:latin typeface="HelveticaNeueLT Std L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893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5" name="!!Rem5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6" name="!!Quotient5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27" name="!!Divisor5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526719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5" name="!!Rem6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8724275" y="1823623"/>
            <a:ext cx="638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6" name="!!Quotient6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3795208" y="1834292"/>
            <a:ext cx="690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7" name="!!Divisor6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330024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5" name="!!Rem6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7752656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6" name="!!Quotient6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7745752" y="442196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7" name="!!Divisor6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7752656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075995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5" name="!!Rem7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8724275" y="1823623"/>
            <a:ext cx="638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6" name="!!Quotient7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3795208" y="1834292"/>
            <a:ext cx="690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7" name="!!Divisor7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1" name="!!Rem6">
            <a:extLst>
              <a:ext uri="{FF2B5EF4-FFF2-40B4-BE49-F238E27FC236}">
                <a16:creationId xmlns:a16="http://schemas.microsoft.com/office/drawing/2014/main" id="{DE9800E7-0AEA-421F-B0B6-98885696D2CE}"/>
              </a:ext>
            </a:extLst>
          </p:cNvPr>
          <p:cNvSpPr txBox="1"/>
          <p:nvPr/>
        </p:nvSpPr>
        <p:spPr>
          <a:xfrm>
            <a:off x="7752656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32" name="!!Quotient6">
            <a:extLst>
              <a:ext uri="{FF2B5EF4-FFF2-40B4-BE49-F238E27FC236}">
                <a16:creationId xmlns:a16="http://schemas.microsoft.com/office/drawing/2014/main" id="{89B0F4F2-E247-4393-85C4-7594038D644E}"/>
              </a:ext>
            </a:extLst>
          </p:cNvPr>
          <p:cNvSpPr txBox="1"/>
          <p:nvPr/>
        </p:nvSpPr>
        <p:spPr>
          <a:xfrm>
            <a:off x="7745752" y="442196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33" name="!!Divisor6">
            <a:extLst>
              <a:ext uri="{FF2B5EF4-FFF2-40B4-BE49-F238E27FC236}">
                <a16:creationId xmlns:a16="http://schemas.microsoft.com/office/drawing/2014/main" id="{9D571A72-2C62-4AA6-AC37-5A7C38FFD712}"/>
              </a:ext>
            </a:extLst>
          </p:cNvPr>
          <p:cNvSpPr txBox="1"/>
          <p:nvPr/>
        </p:nvSpPr>
        <p:spPr>
          <a:xfrm>
            <a:off x="7752656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25124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5" name="!!Rem7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8752230" y="5326539"/>
            <a:ext cx="47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6" name="!!Quotient7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8718390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7" name="!!Divisor7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8724275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1" name="!!Rem6">
            <a:extLst>
              <a:ext uri="{FF2B5EF4-FFF2-40B4-BE49-F238E27FC236}">
                <a16:creationId xmlns:a16="http://schemas.microsoft.com/office/drawing/2014/main" id="{DE9800E7-0AEA-421F-B0B6-98885696D2CE}"/>
              </a:ext>
            </a:extLst>
          </p:cNvPr>
          <p:cNvSpPr txBox="1"/>
          <p:nvPr/>
        </p:nvSpPr>
        <p:spPr>
          <a:xfrm>
            <a:off x="7752656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32" name="!!Quotient6">
            <a:extLst>
              <a:ext uri="{FF2B5EF4-FFF2-40B4-BE49-F238E27FC236}">
                <a16:creationId xmlns:a16="http://schemas.microsoft.com/office/drawing/2014/main" id="{89B0F4F2-E247-4393-85C4-7594038D644E}"/>
              </a:ext>
            </a:extLst>
          </p:cNvPr>
          <p:cNvSpPr txBox="1"/>
          <p:nvPr/>
        </p:nvSpPr>
        <p:spPr>
          <a:xfrm>
            <a:off x="7745752" y="442196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33" name="!!Divisor6">
            <a:extLst>
              <a:ext uri="{FF2B5EF4-FFF2-40B4-BE49-F238E27FC236}">
                <a16:creationId xmlns:a16="http://schemas.microsoft.com/office/drawing/2014/main" id="{9D571A72-2C62-4AA6-AC37-5A7C38FFD712}"/>
              </a:ext>
            </a:extLst>
          </p:cNvPr>
          <p:cNvSpPr txBox="1"/>
          <p:nvPr/>
        </p:nvSpPr>
        <p:spPr>
          <a:xfrm>
            <a:off x="7752656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70667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5" name="!!Rem8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8724275" y="1823623"/>
            <a:ext cx="638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6" name="!!Quotient8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3795208" y="1834292"/>
            <a:ext cx="690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7" name="!!Divisor8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8</a:t>
            </a:r>
          </a:p>
        </p:txBody>
      </p:sp>
      <p:sp>
        <p:nvSpPr>
          <p:cNvPr id="34" name="!!Rem7">
            <a:extLst>
              <a:ext uri="{FF2B5EF4-FFF2-40B4-BE49-F238E27FC236}">
                <a16:creationId xmlns:a16="http://schemas.microsoft.com/office/drawing/2014/main" id="{EC078815-D25A-4CCD-96AB-D2DCA36ADE3D}"/>
              </a:ext>
            </a:extLst>
          </p:cNvPr>
          <p:cNvSpPr txBox="1"/>
          <p:nvPr/>
        </p:nvSpPr>
        <p:spPr>
          <a:xfrm>
            <a:off x="8752230" y="5326539"/>
            <a:ext cx="47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35" name="!!Quotient7">
            <a:extLst>
              <a:ext uri="{FF2B5EF4-FFF2-40B4-BE49-F238E27FC236}">
                <a16:creationId xmlns:a16="http://schemas.microsoft.com/office/drawing/2014/main" id="{13198BDD-A347-492C-9E9F-BBD6534C1250}"/>
              </a:ext>
            </a:extLst>
          </p:cNvPr>
          <p:cNvSpPr txBox="1"/>
          <p:nvPr/>
        </p:nvSpPr>
        <p:spPr>
          <a:xfrm>
            <a:off x="8718390" y="4406606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36" name="!!Divisor7">
            <a:extLst>
              <a:ext uri="{FF2B5EF4-FFF2-40B4-BE49-F238E27FC236}">
                <a16:creationId xmlns:a16="http://schemas.microsoft.com/office/drawing/2014/main" id="{CF5BA59D-B6DE-4FA4-A3DF-F098C1C5569D}"/>
              </a:ext>
            </a:extLst>
          </p:cNvPr>
          <p:cNvSpPr txBox="1"/>
          <p:nvPr/>
        </p:nvSpPr>
        <p:spPr>
          <a:xfrm>
            <a:off x="8724275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1" name="!!Rem6">
            <a:extLst>
              <a:ext uri="{FF2B5EF4-FFF2-40B4-BE49-F238E27FC236}">
                <a16:creationId xmlns:a16="http://schemas.microsoft.com/office/drawing/2014/main" id="{DE9800E7-0AEA-421F-B0B6-98885696D2CE}"/>
              </a:ext>
            </a:extLst>
          </p:cNvPr>
          <p:cNvSpPr txBox="1"/>
          <p:nvPr/>
        </p:nvSpPr>
        <p:spPr>
          <a:xfrm>
            <a:off x="7752656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32" name="!!Quotient6">
            <a:extLst>
              <a:ext uri="{FF2B5EF4-FFF2-40B4-BE49-F238E27FC236}">
                <a16:creationId xmlns:a16="http://schemas.microsoft.com/office/drawing/2014/main" id="{89B0F4F2-E247-4393-85C4-7594038D644E}"/>
              </a:ext>
            </a:extLst>
          </p:cNvPr>
          <p:cNvSpPr txBox="1"/>
          <p:nvPr/>
        </p:nvSpPr>
        <p:spPr>
          <a:xfrm>
            <a:off x="7745752" y="4414287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33" name="!!Divisor6">
            <a:extLst>
              <a:ext uri="{FF2B5EF4-FFF2-40B4-BE49-F238E27FC236}">
                <a16:creationId xmlns:a16="http://schemas.microsoft.com/office/drawing/2014/main" id="{9D571A72-2C62-4AA6-AC37-5A7C38FFD712}"/>
              </a:ext>
            </a:extLst>
          </p:cNvPr>
          <p:cNvSpPr txBox="1"/>
          <p:nvPr/>
        </p:nvSpPr>
        <p:spPr>
          <a:xfrm>
            <a:off x="7752656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14288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862189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5" name="!!Rem8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9691027" y="5310403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6" name="!!Quotient8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9691027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7" name="!!Divisor8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9729014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8</a:t>
            </a:r>
          </a:p>
        </p:txBody>
      </p:sp>
      <p:sp>
        <p:nvSpPr>
          <p:cNvPr id="34" name="!!Rem7">
            <a:extLst>
              <a:ext uri="{FF2B5EF4-FFF2-40B4-BE49-F238E27FC236}">
                <a16:creationId xmlns:a16="http://schemas.microsoft.com/office/drawing/2014/main" id="{EC078815-D25A-4CCD-96AB-D2DCA36ADE3D}"/>
              </a:ext>
            </a:extLst>
          </p:cNvPr>
          <p:cNvSpPr txBox="1"/>
          <p:nvPr/>
        </p:nvSpPr>
        <p:spPr>
          <a:xfrm>
            <a:off x="8752230" y="5326539"/>
            <a:ext cx="47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35" name="!!Quotient7">
            <a:extLst>
              <a:ext uri="{FF2B5EF4-FFF2-40B4-BE49-F238E27FC236}">
                <a16:creationId xmlns:a16="http://schemas.microsoft.com/office/drawing/2014/main" id="{13198BDD-A347-492C-9E9F-BBD6534C1250}"/>
              </a:ext>
            </a:extLst>
          </p:cNvPr>
          <p:cNvSpPr txBox="1"/>
          <p:nvPr/>
        </p:nvSpPr>
        <p:spPr>
          <a:xfrm>
            <a:off x="8718390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36" name="!!Divisor7">
            <a:extLst>
              <a:ext uri="{FF2B5EF4-FFF2-40B4-BE49-F238E27FC236}">
                <a16:creationId xmlns:a16="http://schemas.microsoft.com/office/drawing/2014/main" id="{CF5BA59D-B6DE-4FA4-A3DF-F098C1C5569D}"/>
              </a:ext>
            </a:extLst>
          </p:cNvPr>
          <p:cNvSpPr txBox="1"/>
          <p:nvPr/>
        </p:nvSpPr>
        <p:spPr>
          <a:xfrm>
            <a:off x="8724275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1" name="!!Rem6">
            <a:extLst>
              <a:ext uri="{FF2B5EF4-FFF2-40B4-BE49-F238E27FC236}">
                <a16:creationId xmlns:a16="http://schemas.microsoft.com/office/drawing/2014/main" id="{DE9800E7-0AEA-421F-B0B6-98885696D2CE}"/>
              </a:ext>
            </a:extLst>
          </p:cNvPr>
          <p:cNvSpPr txBox="1"/>
          <p:nvPr/>
        </p:nvSpPr>
        <p:spPr>
          <a:xfrm>
            <a:off x="7752656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32" name="!!Quotient6">
            <a:extLst>
              <a:ext uri="{FF2B5EF4-FFF2-40B4-BE49-F238E27FC236}">
                <a16:creationId xmlns:a16="http://schemas.microsoft.com/office/drawing/2014/main" id="{89B0F4F2-E247-4393-85C4-7594038D644E}"/>
              </a:ext>
            </a:extLst>
          </p:cNvPr>
          <p:cNvSpPr txBox="1"/>
          <p:nvPr/>
        </p:nvSpPr>
        <p:spPr>
          <a:xfrm>
            <a:off x="7745752" y="442196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33" name="!!Divisor6">
            <a:extLst>
              <a:ext uri="{FF2B5EF4-FFF2-40B4-BE49-F238E27FC236}">
                <a16:creationId xmlns:a16="http://schemas.microsoft.com/office/drawing/2014/main" id="{9D571A72-2C62-4AA6-AC37-5A7C38FFD712}"/>
              </a:ext>
            </a:extLst>
          </p:cNvPr>
          <p:cNvSpPr txBox="1"/>
          <p:nvPr/>
        </p:nvSpPr>
        <p:spPr>
          <a:xfrm>
            <a:off x="7752656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595130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5" name="!!Rem9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8724275" y="1823623"/>
            <a:ext cx="638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6" name="!!Quotient9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3795208" y="1834292"/>
            <a:ext cx="690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7" name="!!Divisor9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37" name="!!Rem8">
            <a:extLst>
              <a:ext uri="{FF2B5EF4-FFF2-40B4-BE49-F238E27FC236}">
                <a16:creationId xmlns:a16="http://schemas.microsoft.com/office/drawing/2014/main" id="{596CE6CD-5ED3-4512-B2CA-CC2A3B9E05B9}"/>
              </a:ext>
            </a:extLst>
          </p:cNvPr>
          <p:cNvSpPr txBox="1"/>
          <p:nvPr/>
        </p:nvSpPr>
        <p:spPr>
          <a:xfrm>
            <a:off x="9691027" y="5310403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38" name="!!Quotient8">
            <a:extLst>
              <a:ext uri="{FF2B5EF4-FFF2-40B4-BE49-F238E27FC236}">
                <a16:creationId xmlns:a16="http://schemas.microsoft.com/office/drawing/2014/main" id="{B7B513FA-2273-4391-AEAB-3EA6C8924E25}"/>
              </a:ext>
            </a:extLst>
          </p:cNvPr>
          <p:cNvSpPr txBox="1"/>
          <p:nvPr/>
        </p:nvSpPr>
        <p:spPr>
          <a:xfrm>
            <a:off x="9691027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39" name="!!Divisor8">
            <a:extLst>
              <a:ext uri="{FF2B5EF4-FFF2-40B4-BE49-F238E27FC236}">
                <a16:creationId xmlns:a16="http://schemas.microsoft.com/office/drawing/2014/main" id="{595B82FE-19DA-438C-8452-F450597C773B}"/>
              </a:ext>
            </a:extLst>
          </p:cNvPr>
          <p:cNvSpPr txBox="1"/>
          <p:nvPr/>
        </p:nvSpPr>
        <p:spPr>
          <a:xfrm>
            <a:off x="9729014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8</a:t>
            </a:r>
          </a:p>
        </p:txBody>
      </p:sp>
      <p:sp>
        <p:nvSpPr>
          <p:cNvPr id="34" name="!!Rem7">
            <a:extLst>
              <a:ext uri="{FF2B5EF4-FFF2-40B4-BE49-F238E27FC236}">
                <a16:creationId xmlns:a16="http://schemas.microsoft.com/office/drawing/2014/main" id="{EC078815-D25A-4CCD-96AB-D2DCA36ADE3D}"/>
              </a:ext>
            </a:extLst>
          </p:cNvPr>
          <p:cNvSpPr txBox="1"/>
          <p:nvPr/>
        </p:nvSpPr>
        <p:spPr>
          <a:xfrm>
            <a:off x="8752230" y="5326539"/>
            <a:ext cx="47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35" name="!!Quotient7">
            <a:extLst>
              <a:ext uri="{FF2B5EF4-FFF2-40B4-BE49-F238E27FC236}">
                <a16:creationId xmlns:a16="http://schemas.microsoft.com/office/drawing/2014/main" id="{13198BDD-A347-492C-9E9F-BBD6534C1250}"/>
              </a:ext>
            </a:extLst>
          </p:cNvPr>
          <p:cNvSpPr txBox="1"/>
          <p:nvPr/>
        </p:nvSpPr>
        <p:spPr>
          <a:xfrm>
            <a:off x="8718390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36" name="!!Divisor7">
            <a:extLst>
              <a:ext uri="{FF2B5EF4-FFF2-40B4-BE49-F238E27FC236}">
                <a16:creationId xmlns:a16="http://schemas.microsoft.com/office/drawing/2014/main" id="{CF5BA59D-B6DE-4FA4-A3DF-F098C1C5569D}"/>
              </a:ext>
            </a:extLst>
          </p:cNvPr>
          <p:cNvSpPr txBox="1"/>
          <p:nvPr/>
        </p:nvSpPr>
        <p:spPr>
          <a:xfrm>
            <a:off x="8724275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1" name="!!Rem6">
            <a:extLst>
              <a:ext uri="{FF2B5EF4-FFF2-40B4-BE49-F238E27FC236}">
                <a16:creationId xmlns:a16="http://schemas.microsoft.com/office/drawing/2014/main" id="{DE9800E7-0AEA-421F-B0B6-98885696D2CE}"/>
              </a:ext>
            </a:extLst>
          </p:cNvPr>
          <p:cNvSpPr txBox="1"/>
          <p:nvPr/>
        </p:nvSpPr>
        <p:spPr>
          <a:xfrm>
            <a:off x="7752656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32" name="!!Quotient6">
            <a:extLst>
              <a:ext uri="{FF2B5EF4-FFF2-40B4-BE49-F238E27FC236}">
                <a16:creationId xmlns:a16="http://schemas.microsoft.com/office/drawing/2014/main" id="{89B0F4F2-E247-4393-85C4-7594038D644E}"/>
              </a:ext>
            </a:extLst>
          </p:cNvPr>
          <p:cNvSpPr txBox="1"/>
          <p:nvPr/>
        </p:nvSpPr>
        <p:spPr>
          <a:xfrm>
            <a:off x="7745752" y="442196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33" name="!!Divisor6">
            <a:extLst>
              <a:ext uri="{FF2B5EF4-FFF2-40B4-BE49-F238E27FC236}">
                <a16:creationId xmlns:a16="http://schemas.microsoft.com/office/drawing/2014/main" id="{9D571A72-2C62-4AA6-AC37-5A7C38FFD712}"/>
              </a:ext>
            </a:extLst>
          </p:cNvPr>
          <p:cNvSpPr txBox="1"/>
          <p:nvPr/>
        </p:nvSpPr>
        <p:spPr>
          <a:xfrm>
            <a:off x="7752656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81628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5" name="!!Rem9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10673877" y="5326538"/>
            <a:ext cx="476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6" name="!!Quotient9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10643488" y="4421969"/>
            <a:ext cx="537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7" name="!!Divisor9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10673877" y="3517949"/>
            <a:ext cx="537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37" name="!!Rem8">
            <a:extLst>
              <a:ext uri="{FF2B5EF4-FFF2-40B4-BE49-F238E27FC236}">
                <a16:creationId xmlns:a16="http://schemas.microsoft.com/office/drawing/2014/main" id="{0168DE00-533A-4AC6-A249-E21704C2D856}"/>
              </a:ext>
            </a:extLst>
          </p:cNvPr>
          <p:cNvSpPr txBox="1"/>
          <p:nvPr/>
        </p:nvSpPr>
        <p:spPr>
          <a:xfrm>
            <a:off x="9691027" y="5310403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38" name="!!Quotient8">
            <a:extLst>
              <a:ext uri="{FF2B5EF4-FFF2-40B4-BE49-F238E27FC236}">
                <a16:creationId xmlns:a16="http://schemas.microsoft.com/office/drawing/2014/main" id="{8187D9DB-52B1-4393-9218-F61416DAA430}"/>
              </a:ext>
            </a:extLst>
          </p:cNvPr>
          <p:cNvSpPr txBox="1"/>
          <p:nvPr/>
        </p:nvSpPr>
        <p:spPr>
          <a:xfrm>
            <a:off x="9691027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39" name="!!Divisor8">
            <a:extLst>
              <a:ext uri="{FF2B5EF4-FFF2-40B4-BE49-F238E27FC236}">
                <a16:creationId xmlns:a16="http://schemas.microsoft.com/office/drawing/2014/main" id="{9602BC0E-98AE-4BEE-9E86-8485D56D1EB5}"/>
              </a:ext>
            </a:extLst>
          </p:cNvPr>
          <p:cNvSpPr txBox="1"/>
          <p:nvPr/>
        </p:nvSpPr>
        <p:spPr>
          <a:xfrm>
            <a:off x="9729014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8</a:t>
            </a:r>
          </a:p>
        </p:txBody>
      </p:sp>
      <p:sp>
        <p:nvSpPr>
          <p:cNvPr id="34" name="!!Rem7">
            <a:extLst>
              <a:ext uri="{FF2B5EF4-FFF2-40B4-BE49-F238E27FC236}">
                <a16:creationId xmlns:a16="http://schemas.microsoft.com/office/drawing/2014/main" id="{EC078815-D25A-4CCD-96AB-D2DCA36ADE3D}"/>
              </a:ext>
            </a:extLst>
          </p:cNvPr>
          <p:cNvSpPr txBox="1"/>
          <p:nvPr/>
        </p:nvSpPr>
        <p:spPr>
          <a:xfrm>
            <a:off x="8752230" y="5326539"/>
            <a:ext cx="47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35" name="!!Quotient7">
            <a:extLst>
              <a:ext uri="{FF2B5EF4-FFF2-40B4-BE49-F238E27FC236}">
                <a16:creationId xmlns:a16="http://schemas.microsoft.com/office/drawing/2014/main" id="{13198BDD-A347-492C-9E9F-BBD6534C1250}"/>
              </a:ext>
            </a:extLst>
          </p:cNvPr>
          <p:cNvSpPr txBox="1"/>
          <p:nvPr/>
        </p:nvSpPr>
        <p:spPr>
          <a:xfrm>
            <a:off x="8718390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36" name="!!Divisor7">
            <a:extLst>
              <a:ext uri="{FF2B5EF4-FFF2-40B4-BE49-F238E27FC236}">
                <a16:creationId xmlns:a16="http://schemas.microsoft.com/office/drawing/2014/main" id="{CF5BA59D-B6DE-4FA4-A3DF-F098C1C5569D}"/>
              </a:ext>
            </a:extLst>
          </p:cNvPr>
          <p:cNvSpPr txBox="1"/>
          <p:nvPr/>
        </p:nvSpPr>
        <p:spPr>
          <a:xfrm>
            <a:off x="8724275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1" name="!!Rem6">
            <a:extLst>
              <a:ext uri="{FF2B5EF4-FFF2-40B4-BE49-F238E27FC236}">
                <a16:creationId xmlns:a16="http://schemas.microsoft.com/office/drawing/2014/main" id="{DE9800E7-0AEA-421F-B0B6-98885696D2CE}"/>
              </a:ext>
            </a:extLst>
          </p:cNvPr>
          <p:cNvSpPr txBox="1"/>
          <p:nvPr/>
        </p:nvSpPr>
        <p:spPr>
          <a:xfrm>
            <a:off x="7752656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32" name="!!Quotient6">
            <a:extLst>
              <a:ext uri="{FF2B5EF4-FFF2-40B4-BE49-F238E27FC236}">
                <a16:creationId xmlns:a16="http://schemas.microsoft.com/office/drawing/2014/main" id="{89B0F4F2-E247-4393-85C4-7594038D644E}"/>
              </a:ext>
            </a:extLst>
          </p:cNvPr>
          <p:cNvSpPr txBox="1"/>
          <p:nvPr/>
        </p:nvSpPr>
        <p:spPr>
          <a:xfrm>
            <a:off x="7745752" y="442196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33" name="!!Divisor6">
            <a:extLst>
              <a:ext uri="{FF2B5EF4-FFF2-40B4-BE49-F238E27FC236}">
                <a16:creationId xmlns:a16="http://schemas.microsoft.com/office/drawing/2014/main" id="{9D571A72-2C62-4AA6-AC37-5A7C38FFD712}"/>
              </a:ext>
            </a:extLst>
          </p:cNvPr>
          <p:cNvSpPr txBox="1"/>
          <p:nvPr/>
        </p:nvSpPr>
        <p:spPr>
          <a:xfrm>
            <a:off x="7752656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6773114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6773115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6773115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90" y="4421969"/>
            <a:ext cx="72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4" name="Comment">
            <a:extLst>
              <a:ext uri="{FF2B5EF4-FFF2-40B4-BE49-F238E27FC236}">
                <a16:creationId xmlns:a16="http://schemas.microsoft.com/office/drawing/2014/main" id="{364B5503-865C-499C-BE30-771859581C77}"/>
              </a:ext>
            </a:extLst>
          </p:cNvPr>
          <p:cNvSpPr/>
          <p:nvPr/>
        </p:nvSpPr>
        <p:spPr>
          <a:xfrm>
            <a:off x="7934632" y="495200"/>
            <a:ext cx="3481363" cy="2348510"/>
          </a:xfrm>
          <a:prstGeom prst="wedgeRoundRectCallout">
            <a:avLst>
              <a:gd name="adj1" fmla="val 30022"/>
              <a:gd name="adj2" fmla="val 66657"/>
              <a:gd name="adj3" fmla="val 16667"/>
            </a:avLst>
          </a:prstGeom>
          <a:ln w="222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LT Std Lt" panose="020B0403020202020204" pitchFamily="34" charset="0"/>
              </a:rPr>
              <a:t>Some factors are starting to repeat already. </a:t>
            </a:r>
          </a:p>
        </p:txBody>
      </p:sp>
    </p:spTree>
    <p:extLst>
      <p:ext uri="{BB962C8B-B14F-4D97-AF65-F5344CB8AC3E}">
        <p14:creationId xmlns:p14="http://schemas.microsoft.com/office/powerpoint/2010/main" val="830432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</a:t>
            </a: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499482"/>
              </p:ext>
            </p:extLst>
          </p:nvPr>
        </p:nvGraphicFramePr>
        <p:xfrm>
          <a:off x="-11045650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5" name="!!Rem9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-1002297" y="5326538"/>
            <a:ext cx="476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6" name="!!Quotient9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-1032686" y="4421969"/>
            <a:ext cx="537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7" name="!!Divisor9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-1002297" y="3517949"/>
            <a:ext cx="537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37" name="!!Rem8">
            <a:extLst>
              <a:ext uri="{FF2B5EF4-FFF2-40B4-BE49-F238E27FC236}">
                <a16:creationId xmlns:a16="http://schemas.microsoft.com/office/drawing/2014/main" id="{0168DE00-533A-4AC6-A249-E21704C2D856}"/>
              </a:ext>
            </a:extLst>
          </p:cNvPr>
          <p:cNvSpPr txBox="1"/>
          <p:nvPr/>
        </p:nvSpPr>
        <p:spPr>
          <a:xfrm>
            <a:off x="-1985147" y="5310403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38" name="!!Quotient8">
            <a:extLst>
              <a:ext uri="{FF2B5EF4-FFF2-40B4-BE49-F238E27FC236}">
                <a16:creationId xmlns:a16="http://schemas.microsoft.com/office/drawing/2014/main" id="{8187D9DB-52B1-4393-9218-F61416DAA430}"/>
              </a:ext>
            </a:extLst>
          </p:cNvPr>
          <p:cNvSpPr txBox="1"/>
          <p:nvPr/>
        </p:nvSpPr>
        <p:spPr>
          <a:xfrm>
            <a:off x="-1985147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39" name="!!Divisor8">
            <a:extLst>
              <a:ext uri="{FF2B5EF4-FFF2-40B4-BE49-F238E27FC236}">
                <a16:creationId xmlns:a16="http://schemas.microsoft.com/office/drawing/2014/main" id="{9602BC0E-98AE-4BEE-9E86-8485D56D1EB5}"/>
              </a:ext>
            </a:extLst>
          </p:cNvPr>
          <p:cNvSpPr txBox="1"/>
          <p:nvPr/>
        </p:nvSpPr>
        <p:spPr>
          <a:xfrm>
            <a:off x="-1947160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8</a:t>
            </a:r>
          </a:p>
        </p:txBody>
      </p:sp>
      <p:sp>
        <p:nvSpPr>
          <p:cNvPr id="34" name="!!Rem7">
            <a:extLst>
              <a:ext uri="{FF2B5EF4-FFF2-40B4-BE49-F238E27FC236}">
                <a16:creationId xmlns:a16="http://schemas.microsoft.com/office/drawing/2014/main" id="{EC078815-D25A-4CCD-96AB-D2DCA36ADE3D}"/>
              </a:ext>
            </a:extLst>
          </p:cNvPr>
          <p:cNvSpPr txBox="1"/>
          <p:nvPr/>
        </p:nvSpPr>
        <p:spPr>
          <a:xfrm>
            <a:off x="-2923944" y="5326539"/>
            <a:ext cx="476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35" name="!!Quotient7">
            <a:extLst>
              <a:ext uri="{FF2B5EF4-FFF2-40B4-BE49-F238E27FC236}">
                <a16:creationId xmlns:a16="http://schemas.microsoft.com/office/drawing/2014/main" id="{13198BDD-A347-492C-9E9F-BBD6534C1250}"/>
              </a:ext>
            </a:extLst>
          </p:cNvPr>
          <p:cNvSpPr txBox="1"/>
          <p:nvPr/>
        </p:nvSpPr>
        <p:spPr>
          <a:xfrm>
            <a:off x="-2957784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36" name="!!Divisor7">
            <a:extLst>
              <a:ext uri="{FF2B5EF4-FFF2-40B4-BE49-F238E27FC236}">
                <a16:creationId xmlns:a16="http://schemas.microsoft.com/office/drawing/2014/main" id="{CF5BA59D-B6DE-4FA4-A3DF-F098C1C5569D}"/>
              </a:ext>
            </a:extLst>
          </p:cNvPr>
          <p:cNvSpPr txBox="1"/>
          <p:nvPr/>
        </p:nvSpPr>
        <p:spPr>
          <a:xfrm>
            <a:off x="-2951899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1" name="!!Rem6">
            <a:extLst>
              <a:ext uri="{FF2B5EF4-FFF2-40B4-BE49-F238E27FC236}">
                <a16:creationId xmlns:a16="http://schemas.microsoft.com/office/drawing/2014/main" id="{DE9800E7-0AEA-421F-B0B6-98885696D2CE}"/>
              </a:ext>
            </a:extLst>
          </p:cNvPr>
          <p:cNvSpPr txBox="1"/>
          <p:nvPr/>
        </p:nvSpPr>
        <p:spPr>
          <a:xfrm>
            <a:off x="-3923518" y="5326539"/>
            <a:ext cx="638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32" name="!!Quotient6">
            <a:extLst>
              <a:ext uri="{FF2B5EF4-FFF2-40B4-BE49-F238E27FC236}">
                <a16:creationId xmlns:a16="http://schemas.microsoft.com/office/drawing/2014/main" id="{89B0F4F2-E247-4393-85C4-7594038D644E}"/>
              </a:ext>
            </a:extLst>
          </p:cNvPr>
          <p:cNvSpPr txBox="1"/>
          <p:nvPr/>
        </p:nvSpPr>
        <p:spPr>
          <a:xfrm>
            <a:off x="-3930422" y="442196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33" name="!!Divisor6">
            <a:extLst>
              <a:ext uri="{FF2B5EF4-FFF2-40B4-BE49-F238E27FC236}">
                <a16:creationId xmlns:a16="http://schemas.microsoft.com/office/drawing/2014/main" id="{9D571A72-2C62-4AA6-AC37-5A7C38FFD712}"/>
              </a:ext>
            </a:extLst>
          </p:cNvPr>
          <p:cNvSpPr txBox="1"/>
          <p:nvPr/>
        </p:nvSpPr>
        <p:spPr>
          <a:xfrm>
            <a:off x="-3923518" y="3517949"/>
            <a:ext cx="5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8" name="!!Rem5">
            <a:extLst>
              <a:ext uri="{FF2B5EF4-FFF2-40B4-BE49-F238E27FC236}">
                <a16:creationId xmlns:a16="http://schemas.microsoft.com/office/drawing/2014/main" id="{45BF675B-0D83-4190-9E39-121DBF242804}"/>
              </a:ext>
            </a:extLst>
          </p:cNvPr>
          <p:cNvSpPr txBox="1"/>
          <p:nvPr/>
        </p:nvSpPr>
        <p:spPr>
          <a:xfrm>
            <a:off x="-4903060" y="5326539"/>
            <a:ext cx="54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9" name="!!Quotient5">
            <a:extLst>
              <a:ext uri="{FF2B5EF4-FFF2-40B4-BE49-F238E27FC236}">
                <a16:creationId xmlns:a16="http://schemas.microsoft.com/office/drawing/2014/main" id="{8906830C-4083-4BD6-8DB2-CDA7F17DADDD}"/>
              </a:ext>
            </a:extLst>
          </p:cNvPr>
          <p:cNvSpPr txBox="1"/>
          <p:nvPr/>
        </p:nvSpPr>
        <p:spPr>
          <a:xfrm>
            <a:off x="-4903059" y="442196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30" name="!!Divisor5">
            <a:extLst>
              <a:ext uri="{FF2B5EF4-FFF2-40B4-BE49-F238E27FC236}">
                <a16:creationId xmlns:a16="http://schemas.microsoft.com/office/drawing/2014/main" id="{1BDF1BF1-B56B-4BB6-BE53-701C2A08EAF3}"/>
              </a:ext>
            </a:extLst>
          </p:cNvPr>
          <p:cNvSpPr txBox="1"/>
          <p:nvPr/>
        </p:nvSpPr>
        <p:spPr>
          <a:xfrm>
            <a:off x="-4903059" y="3517949"/>
            <a:ext cx="54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-5894728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-5912016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-5891238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-6928788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-7086384" y="4421969"/>
            <a:ext cx="72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-692878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-7910909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-803717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-785895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-8847136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-8956111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-884713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40" name="Instructions">
            <a:extLst>
              <a:ext uri="{FF2B5EF4-FFF2-40B4-BE49-F238E27FC236}">
                <a16:creationId xmlns:a16="http://schemas.microsoft.com/office/drawing/2014/main" id="{2A74D762-0FDA-42C0-8ECB-86888367032C}"/>
              </a:ext>
            </a:extLst>
          </p:cNvPr>
          <p:cNvSpPr txBox="1"/>
          <p:nvPr/>
        </p:nvSpPr>
        <p:spPr>
          <a:xfrm>
            <a:off x="628338" y="3429000"/>
            <a:ext cx="10017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Write an algorithm that counts all the factors for a whole number </a:t>
            </a:r>
            <a:r>
              <a:rPr lang="en-SG" sz="3600" i="1" dirty="0">
                <a:latin typeface="HelveticaNeueLT Std Lt" panose="020B0403020202020204" pitchFamily="34" charset="0"/>
              </a:rPr>
              <a:t>n</a:t>
            </a:r>
            <a:r>
              <a:rPr lang="en-SG" sz="3600" dirty="0">
                <a:latin typeface="HelveticaNeueLT Std Lt" panose="020B04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28985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6906"/>
              </p:ext>
            </p:extLst>
          </p:nvPr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1" name="!!Title">
            <a:extLst>
              <a:ext uri="{FF2B5EF4-FFF2-40B4-BE49-F238E27FC236}">
                <a16:creationId xmlns:a16="http://schemas.microsoft.com/office/drawing/2014/main" id="{BAFB1673-3E1F-485A-B533-840008BEECDB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0" name="!!Rem1">
            <a:extLst>
              <a:ext uri="{FF2B5EF4-FFF2-40B4-BE49-F238E27FC236}">
                <a16:creationId xmlns:a16="http://schemas.microsoft.com/office/drawing/2014/main" id="{8E0C6D0E-5D79-41E2-8E5C-4C43ABAD09C3}"/>
              </a:ext>
            </a:extLst>
          </p:cNvPr>
          <p:cNvSpPr txBox="1"/>
          <p:nvPr/>
        </p:nvSpPr>
        <p:spPr>
          <a:xfrm>
            <a:off x="8724275" y="1823623"/>
            <a:ext cx="10765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7" name="!!Quotient1">
            <a:extLst>
              <a:ext uri="{FF2B5EF4-FFF2-40B4-BE49-F238E27FC236}">
                <a16:creationId xmlns:a16="http://schemas.microsoft.com/office/drawing/2014/main" id="{D10D7BD5-2BDF-4227-A860-2634048257DC}"/>
              </a:ext>
            </a:extLst>
          </p:cNvPr>
          <p:cNvSpPr txBox="1"/>
          <p:nvPr/>
        </p:nvSpPr>
        <p:spPr>
          <a:xfrm>
            <a:off x="3795208" y="1834292"/>
            <a:ext cx="10765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6" name="!!Divisor1">
            <a:extLst>
              <a:ext uri="{FF2B5EF4-FFF2-40B4-BE49-F238E27FC236}">
                <a16:creationId xmlns:a16="http://schemas.microsoft.com/office/drawing/2014/main" id="{F5B76B91-9DE7-489C-B75C-E398F338E0BF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068054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623143"/>
              </p:ext>
            </p:extLst>
          </p:nvPr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2" name="!!Counter">
            <a:extLst>
              <a:ext uri="{FF2B5EF4-FFF2-40B4-BE49-F238E27FC236}">
                <a16:creationId xmlns:a16="http://schemas.microsoft.com/office/drawing/2014/main" id="{D59B85A2-3A0D-43D7-A3CC-7B2627F841C4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11" name="!!Title">
            <a:extLst>
              <a:ext uri="{FF2B5EF4-FFF2-40B4-BE49-F238E27FC236}">
                <a16:creationId xmlns:a16="http://schemas.microsoft.com/office/drawing/2014/main" id="{FEC1B901-7112-46EB-B30A-B642A1631CE9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5" name="!!Rem1">
            <a:extLst>
              <a:ext uri="{FF2B5EF4-FFF2-40B4-BE49-F238E27FC236}">
                <a16:creationId xmlns:a16="http://schemas.microsoft.com/office/drawing/2014/main" id="{F4388EF8-F05D-4356-87BF-7829CF0667EE}"/>
              </a:ext>
            </a:extLst>
          </p:cNvPr>
          <p:cNvSpPr txBox="1"/>
          <p:nvPr/>
        </p:nvSpPr>
        <p:spPr>
          <a:xfrm>
            <a:off x="2829038" y="532598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4" name="!!Quotient1">
            <a:extLst>
              <a:ext uri="{FF2B5EF4-FFF2-40B4-BE49-F238E27FC236}">
                <a16:creationId xmlns:a16="http://schemas.microsoft.com/office/drawing/2014/main" id="{D1056305-B687-454A-A9D5-5A8046612FF0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3" name="!!Divisor1">
            <a:extLst>
              <a:ext uri="{FF2B5EF4-FFF2-40B4-BE49-F238E27FC236}">
                <a16:creationId xmlns:a16="http://schemas.microsoft.com/office/drawing/2014/main" id="{17869392-DD06-49D0-8E8B-3A04A97EED3E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249411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267758"/>
              </p:ext>
            </p:extLst>
          </p:nvPr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Counter">
            <a:extLst>
              <a:ext uri="{FF2B5EF4-FFF2-40B4-BE49-F238E27FC236}">
                <a16:creationId xmlns:a16="http://schemas.microsoft.com/office/drawing/2014/main" id="{E97BDF6D-29A4-4459-BA53-55A911CBF3AC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14" name="!!Title">
            <a:extLst>
              <a:ext uri="{FF2B5EF4-FFF2-40B4-BE49-F238E27FC236}">
                <a16:creationId xmlns:a16="http://schemas.microsoft.com/office/drawing/2014/main" id="{CA438B49-603E-4A99-A0AE-9A48F12E3BB7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8724275" y="1823623"/>
            <a:ext cx="10765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795208" y="1834292"/>
            <a:ext cx="10765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0" name="!!Rem1">
            <a:extLst>
              <a:ext uri="{FF2B5EF4-FFF2-40B4-BE49-F238E27FC236}">
                <a16:creationId xmlns:a16="http://schemas.microsoft.com/office/drawing/2014/main" id="{8E0C6D0E-5D79-41E2-8E5C-4C43ABAD09C3}"/>
              </a:ext>
            </a:extLst>
          </p:cNvPr>
          <p:cNvSpPr txBox="1"/>
          <p:nvPr/>
        </p:nvSpPr>
        <p:spPr>
          <a:xfrm>
            <a:off x="2829038" y="532598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7" name="!!Quotient1">
            <a:extLst>
              <a:ext uri="{FF2B5EF4-FFF2-40B4-BE49-F238E27FC236}">
                <a16:creationId xmlns:a16="http://schemas.microsoft.com/office/drawing/2014/main" id="{D10D7BD5-2BDF-4227-A860-2634048257DC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6" name="!!Divisor1">
            <a:extLst>
              <a:ext uri="{FF2B5EF4-FFF2-40B4-BE49-F238E27FC236}">
                <a16:creationId xmlns:a16="http://schemas.microsoft.com/office/drawing/2014/main" id="{F5B76B91-9DE7-489C-B75C-E398F338E0BF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214230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691646"/>
              </p:ext>
            </p:extLst>
          </p:nvPr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0" name="!!Rem1">
            <a:extLst>
              <a:ext uri="{FF2B5EF4-FFF2-40B4-BE49-F238E27FC236}">
                <a16:creationId xmlns:a16="http://schemas.microsoft.com/office/drawing/2014/main" id="{C9AC34FE-7DE3-41C3-90C9-98173D39CDCC}"/>
              </a:ext>
            </a:extLst>
          </p:cNvPr>
          <p:cNvSpPr txBox="1"/>
          <p:nvPr/>
        </p:nvSpPr>
        <p:spPr>
          <a:xfrm>
            <a:off x="2829038" y="532598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9" name="!!Quotient1">
            <a:extLst>
              <a:ext uri="{FF2B5EF4-FFF2-40B4-BE49-F238E27FC236}">
                <a16:creationId xmlns:a16="http://schemas.microsoft.com/office/drawing/2014/main" id="{82FDE298-88F3-4235-9C5E-B8860F9F09EF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8" name="!!Divisor1">
            <a:extLst>
              <a:ext uri="{FF2B5EF4-FFF2-40B4-BE49-F238E27FC236}">
                <a16:creationId xmlns:a16="http://schemas.microsoft.com/office/drawing/2014/main" id="{88C30416-9E15-419B-BED6-822D4EB3B03C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70549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370584"/>
              </p:ext>
            </p:extLst>
          </p:nvPr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8724275" y="1823623"/>
            <a:ext cx="638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3795208" y="1834292"/>
            <a:ext cx="10765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7D606EEF-3246-44DE-B7CF-5EB396AA3FD9}"/>
              </a:ext>
            </a:extLst>
          </p:cNvPr>
          <p:cNvSpPr txBox="1"/>
          <p:nvPr/>
        </p:nvSpPr>
        <p:spPr>
          <a:xfrm>
            <a:off x="2829038" y="532598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7A04C38E-ED27-4FE8-82A6-742123CA7A7C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60B567CF-FF67-4611-BC53-B710743D82D3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251135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6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96178"/>
              </p:ext>
            </p:extLst>
          </p:nvPr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598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90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8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598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408229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7545"/>
              </p:ext>
            </p:extLst>
          </p:nvPr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8724275" y="1823623"/>
            <a:ext cx="638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3795208" y="1834292"/>
            <a:ext cx="690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005288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3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">
            <a:extLst>
              <a:ext uri="{FF2B5EF4-FFF2-40B4-BE49-F238E27FC236}">
                <a16:creationId xmlns:a16="http://schemas.microsoft.com/office/drawing/2014/main" id="{8B49D109-D08B-4DA1-BC8C-A280E6B5EBBE}"/>
              </a:ext>
            </a:extLst>
          </p:cNvPr>
          <p:cNvSpPr txBox="1"/>
          <p:nvPr/>
        </p:nvSpPr>
        <p:spPr>
          <a:xfrm>
            <a:off x="563024" y="1834292"/>
            <a:ext cx="24724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36 </a:t>
            </a:r>
            <a:r>
              <a:rPr lang="en-SG" sz="6000" dirty="0">
                <a:latin typeface="HelveticaNeueLT Std Lt" panose="020B0403020202020204" pitchFamily="34" charset="0"/>
                <a:sym typeface="Symbol" panose="05050102010706020507" pitchFamily="18" charset="2"/>
              </a:rPr>
              <a:t></a:t>
            </a:r>
            <a:endParaRPr lang="en-SG" sz="6000" dirty="0">
              <a:latin typeface="HelveticaNeueLT Std Lt" panose="020B0403020202020204" pitchFamily="34" charset="0"/>
            </a:endParaRPr>
          </a:p>
        </p:txBody>
      </p:sp>
      <p:graphicFrame>
        <p:nvGraphicFramePr>
          <p:cNvPr id="3" name="Table">
            <a:extLst>
              <a:ext uri="{FF2B5EF4-FFF2-40B4-BE49-F238E27FC236}">
                <a16:creationId xmlns:a16="http://schemas.microsoft.com/office/drawing/2014/main" id="{609D807A-397E-49F7-A437-07241D826F5E}"/>
              </a:ext>
            </a:extLst>
          </p:cNvPr>
          <p:cNvGraphicFramePr>
            <a:graphicFrameLocks noGrp="1"/>
          </p:cNvGraphicFramePr>
          <p:nvPr/>
        </p:nvGraphicFramePr>
        <p:xfrm>
          <a:off x="630524" y="3355764"/>
          <a:ext cx="10785471" cy="2779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7268">
                  <a:extLst>
                    <a:ext uri="{9D8B030D-6E8A-4147-A177-3AD203B41FA5}">
                      <a16:colId xmlns:a16="http://schemas.microsoft.com/office/drawing/2014/main" val="356290796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002841787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297569073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4387414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02644896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7028787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343216992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948912545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11579326"/>
                    </a:ext>
                  </a:extLst>
                </a:gridCol>
                <a:gridCol w="986467">
                  <a:extLst>
                    <a:ext uri="{9D8B030D-6E8A-4147-A177-3AD203B41FA5}">
                      <a16:colId xmlns:a16="http://schemas.microsoft.com/office/drawing/2014/main" val="1152849042"/>
                    </a:ext>
                  </a:extLst>
                </a:gridCol>
              </a:tblGrid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b="0" kern="1200" dirty="0"/>
                        <a:t>Divisor</a:t>
                      </a:r>
                      <a:endParaRPr lang="en-SG" sz="3000" b="0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b="1" i="0" kern="1200" dirty="0">
                        <a:solidFill>
                          <a:schemeClr val="lt1"/>
                        </a:solidFill>
                        <a:latin typeface="HelveticaNeueLT Std L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8061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Quotient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491931"/>
                  </a:ext>
                </a:extLst>
              </a:tr>
              <a:tr h="926431">
                <a:tc>
                  <a:txBody>
                    <a:bodyPr/>
                    <a:lstStyle/>
                    <a:p>
                      <a:pPr algn="r"/>
                      <a:r>
                        <a:rPr lang="en-SG" sz="3000" dirty="0"/>
                        <a:t>Remainder</a:t>
                      </a:r>
                      <a:endParaRPr lang="en-SG" sz="3000" i="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3000" dirty="0">
                        <a:latin typeface="HelveticaNeueLT Std Lt" panose="020B0403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093355"/>
                  </a:ext>
                </a:extLst>
              </a:tr>
            </a:tbl>
          </a:graphicData>
        </a:graphic>
      </p:graphicFrame>
      <p:sp>
        <p:nvSpPr>
          <p:cNvPr id="8" name="Equals">
            <a:extLst>
              <a:ext uri="{FF2B5EF4-FFF2-40B4-BE49-F238E27FC236}">
                <a16:creationId xmlns:a16="http://schemas.microsoft.com/office/drawing/2014/main" id="{39E1B9AE-75EE-4538-9840-8121323A2BF9}"/>
              </a:ext>
            </a:extLst>
          </p:cNvPr>
          <p:cNvSpPr txBox="1"/>
          <p:nvPr/>
        </p:nvSpPr>
        <p:spPr>
          <a:xfrm>
            <a:off x="2829038" y="1834292"/>
            <a:ext cx="851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=</a:t>
            </a:r>
          </a:p>
        </p:txBody>
      </p:sp>
      <p:sp>
        <p:nvSpPr>
          <p:cNvPr id="9" name="Renainder">
            <a:extLst>
              <a:ext uri="{FF2B5EF4-FFF2-40B4-BE49-F238E27FC236}">
                <a16:creationId xmlns:a16="http://schemas.microsoft.com/office/drawing/2014/main" id="{BCD166A6-1FCC-4C3B-BD82-C781CD991861}"/>
              </a:ext>
            </a:extLst>
          </p:cNvPr>
          <p:cNvSpPr txBox="1"/>
          <p:nvPr/>
        </p:nvSpPr>
        <p:spPr>
          <a:xfrm>
            <a:off x="5129940" y="1823624"/>
            <a:ext cx="3594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remainder</a:t>
            </a:r>
          </a:p>
        </p:txBody>
      </p:sp>
      <p:sp>
        <p:nvSpPr>
          <p:cNvPr id="15" name="!!Title">
            <a:extLst>
              <a:ext uri="{FF2B5EF4-FFF2-40B4-BE49-F238E27FC236}">
                <a16:creationId xmlns:a16="http://schemas.microsoft.com/office/drawing/2014/main" id="{BD1D2DF5-CAD4-41A5-B69A-5108CA717C60}"/>
              </a:ext>
            </a:extLst>
          </p:cNvPr>
          <p:cNvSpPr txBox="1"/>
          <p:nvPr/>
        </p:nvSpPr>
        <p:spPr>
          <a:xfrm>
            <a:off x="517357" y="312821"/>
            <a:ext cx="4794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Factor Count:</a:t>
            </a:r>
          </a:p>
        </p:txBody>
      </p:sp>
      <p:sp>
        <p:nvSpPr>
          <p:cNvPr id="17" name="!!Counter">
            <a:extLst>
              <a:ext uri="{FF2B5EF4-FFF2-40B4-BE49-F238E27FC236}">
                <a16:creationId xmlns:a16="http://schemas.microsoft.com/office/drawing/2014/main" id="{8F0518F0-5490-4CF0-AC97-D7D243E87CD1}"/>
              </a:ext>
            </a:extLst>
          </p:cNvPr>
          <p:cNvSpPr txBox="1"/>
          <p:nvPr/>
        </p:nvSpPr>
        <p:spPr>
          <a:xfrm>
            <a:off x="5570452" y="312821"/>
            <a:ext cx="786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25" name="!!Rem5">
            <a:extLst>
              <a:ext uri="{FF2B5EF4-FFF2-40B4-BE49-F238E27FC236}">
                <a16:creationId xmlns:a16="http://schemas.microsoft.com/office/drawing/2014/main" id="{736E7E1C-0DFB-47C3-A28B-5D075341404A}"/>
              </a:ext>
            </a:extLst>
          </p:cNvPr>
          <p:cNvSpPr txBox="1"/>
          <p:nvPr/>
        </p:nvSpPr>
        <p:spPr>
          <a:xfrm>
            <a:off x="8724275" y="1823623"/>
            <a:ext cx="638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26" name="!!Quotient5">
            <a:extLst>
              <a:ext uri="{FF2B5EF4-FFF2-40B4-BE49-F238E27FC236}">
                <a16:creationId xmlns:a16="http://schemas.microsoft.com/office/drawing/2014/main" id="{D534247B-EC60-4F8E-9308-F60B8C6B0C00}"/>
              </a:ext>
            </a:extLst>
          </p:cNvPr>
          <p:cNvSpPr txBox="1"/>
          <p:nvPr/>
        </p:nvSpPr>
        <p:spPr>
          <a:xfrm>
            <a:off x="3795208" y="1834292"/>
            <a:ext cx="690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7</a:t>
            </a:r>
          </a:p>
        </p:txBody>
      </p:sp>
      <p:sp>
        <p:nvSpPr>
          <p:cNvPr id="27" name="!!Divisor5">
            <a:extLst>
              <a:ext uri="{FF2B5EF4-FFF2-40B4-BE49-F238E27FC236}">
                <a16:creationId xmlns:a16="http://schemas.microsoft.com/office/drawing/2014/main" id="{6A1D6712-42F3-4411-AD67-7E878EF8B704}"/>
              </a:ext>
            </a:extLst>
          </p:cNvPr>
          <p:cNvSpPr txBox="1"/>
          <p:nvPr/>
        </p:nvSpPr>
        <p:spPr>
          <a:xfrm>
            <a:off x="2278702" y="1834292"/>
            <a:ext cx="756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5</a:t>
            </a:r>
          </a:p>
        </p:txBody>
      </p:sp>
      <p:sp>
        <p:nvSpPr>
          <p:cNvPr id="24" name="!!Rem4">
            <a:extLst>
              <a:ext uri="{FF2B5EF4-FFF2-40B4-BE49-F238E27FC236}">
                <a16:creationId xmlns:a16="http://schemas.microsoft.com/office/drawing/2014/main" id="{110DC57A-D481-4421-8AB0-515256D7545F}"/>
              </a:ext>
            </a:extLst>
          </p:cNvPr>
          <p:cNvSpPr txBox="1"/>
          <p:nvPr/>
        </p:nvSpPr>
        <p:spPr>
          <a:xfrm>
            <a:off x="5781446" y="5326539"/>
            <a:ext cx="442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3" name="!!Quotient4">
            <a:extLst>
              <a:ext uri="{FF2B5EF4-FFF2-40B4-BE49-F238E27FC236}">
                <a16:creationId xmlns:a16="http://schemas.microsoft.com/office/drawing/2014/main" id="{2CE1238F-7F36-424E-A20A-CEDA726299BF}"/>
              </a:ext>
            </a:extLst>
          </p:cNvPr>
          <p:cNvSpPr txBox="1"/>
          <p:nvPr/>
        </p:nvSpPr>
        <p:spPr>
          <a:xfrm>
            <a:off x="5764158" y="442196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9</a:t>
            </a:r>
          </a:p>
        </p:txBody>
      </p:sp>
      <p:sp>
        <p:nvSpPr>
          <p:cNvPr id="22" name="!!Divisor4">
            <a:extLst>
              <a:ext uri="{FF2B5EF4-FFF2-40B4-BE49-F238E27FC236}">
                <a16:creationId xmlns:a16="http://schemas.microsoft.com/office/drawing/2014/main" id="{30CA1CC0-3AA9-4619-B554-1CB8EFF4E443}"/>
              </a:ext>
            </a:extLst>
          </p:cNvPr>
          <p:cNvSpPr txBox="1"/>
          <p:nvPr/>
        </p:nvSpPr>
        <p:spPr>
          <a:xfrm>
            <a:off x="5784936" y="3517949"/>
            <a:ext cx="4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18" name="!!Rem3">
            <a:extLst>
              <a:ext uri="{FF2B5EF4-FFF2-40B4-BE49-F238E27FC236}">
                <a16:creationId xmlns:a16="http://schemas.microsoft.com/office/drawing/2014/main" id="{EA1B412C-F9C6-4A08-B443-FBB203269DC8}"/>
              </a:ext>
            </a:extLst>
          </p:cNvPr>
          <p:cNvSpPr txBox="1"/>
          <p:nvPr/>
        </p:nvSpPr>
        <p:spPr>
          <a:xfrm>
            <a:off x="4747386" y="5326539"/>
            <a:ext cx="586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6" name="!!Quotient3">
            <a:extLst>
              <a:ext uri="{FF2B5EF4-FFF2-40B4-BE49-F238E27FC236}">
                <a16:creationId xmlns:a16="http://schemas.microsoft.com/office/drawing/2014/main" id="{95333CC1-4857-4C5E-B2F8-471347582700}"/>
              </a:ext>
            </a:extLst>
          </p:cNvPr>
          <p:cNvSpPr txBox="1"/>
          <p:nvPr/>
        </p:nvSpPr>
        <p:spPr>
          <a:xfrm>
            <a:off x="4589789" y="4421969"/>
            <a:ext cx="1076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12</a:t>
            </a:r>
          </a:p>
        </p:txBody>
      </p:sp>
      <p:sp>
        <p:nvSpPr>
          <p:cNvPr id="14" name="!!Divisor3">
            <a:extLst>
              <a:ext uri="{FF2B5EF4-FFF2-40B4-BE49-F238E27FC236}">
                <a16:creationId xmlns:a16="http://schemas.microsoft.com/office/drawing/2014/main" id="{7F932BB8-FC23-4B12-B969-D39CA2776595}"/>
              </a:ext>
            </a:extLst>
          </p:cNvPr>
          <p:cNvSpPr txBox="1"/>
          <p:nvPr/>
        </p:nvSpPr>
        <p:spPr>
          <a:xfrm>
            <a:off x="4747386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3</a:t>
            </a:r>
          </a:p>
        </p:txBody>
      </p:sp>
      <p:sp>
        <p:nvSpPr>
          <p:cNvPr id="13" name="!!Rem2">
            <a:extLst>
              <a:ext uri="{FF2B5EF4-FFF2-40B4-BE49-F238E27FC236}">
                <a16:creationId xmlns:a16="http://schemas.microsoft.com/office/drawing/2014/main" id="{2D231380-AB25-4A80-B2AE-6FE76CE6871B}"/>
              </a:ext>
            </a:extLst>
          </p:cNvPr>
          <p:cNvSpPr txBox="1"/>
          <p:nvPr/>
        </p:nvSpPr>
        <p:spPr>
          <a:xfrm>
            <a:off x="3765265" y="5326539"/>
            <a:ext cx="44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12" name="!!Quotient2">
            <a:extLst>
              <a:ext uri="{FF2B5EF4-FFF2-40B4-BE49-F238E27FC236}">
                <a16:creationId xmlns:a16="http://schemas.microsoft.com/office/drawing/2014/main" id="{7443C034-B79F-4D96-A3F0-3FA3B4E6FDC1}"/>
              </a:ext>
            </a:extLst>
          </p:cNvPr>
          <p:cNvSpPr txBox="1"/>
          <p:nvPr/>
        </p:nvSpPr>
        <p:spPr>
          <a:xfrm>
            <a:off x="3639002" y="4421969"/>
            <a:ext cx="69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18</a:t>
            </a:r>
          </a:p>
        </p:txBody>
      </p:sp>
      <p:sp>
        <p:nvSpPr>
          <p:cNvPr id="11" name="!!Divisor2">
            <a:extLst>
              <a:ext uri="{FF2B5EF4-FFF2-40B4-BE49-F238E27FC236}">
                <a16:creationId xmlns:a16="http://schemas.microsoft.com/office/drawing/2014/main" id="{19DA1615-780B-4FF6-B535-1F3019ACAEC5}"/>
              </a:ext>
            </a:extLst>
          </p:cNvPr>
          <p:cNvSpPr txBox="1"/>
          <p:nvPr/>
        </p:nvSpPr>
        <p:spPr>
          <a:xfrm>
            <a:off x="3817217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2</a:t>
            </a:r>
          </a:p>
        </p:txBody>
      </p:sp>
      <p:sp>
        <p:nvSpPr>
          <p:cNvPr id="21" name="!!Rem1">
            <a:extLst>
              <a:ext uri="{FF2B5EF4-FFF2-40B4-BE49-F238E27FC236}">
                <a16:creationId xmlns:a16="http://schemas.microsoft.com/office/drawing/2014/main" id="{80769227-74C0-4897-A16F-C6F43F5E6737}"/>
              </a:ext>
            </a:extLst>
          </p:cNvPr>
          <p:cNvSpPr txBox="1"/>
          <p:nvPr/>
        </p:nvSpPr>
        <p:spPr>
          <a:xfrm>
            <a:off x="2829038" y="5326539"/>
            <a:ext cx="50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0</a:t>
            </a:r>
          </a:p>
        </p:txBody>
      </p:sp>
      <p:sp>
        <p:nvSpPr>
          <p:cNvPr id="20" name="!!Quotient1">
            <a:extLst>
              <a:ext uri="{FF2B5EF4-FFF2-40B4-BE49-F238E27FC236}">
                <a16:creationId xmlns:a16="http://schemas.microsoft.com/office/drawing/2014/main" id="{94728A00-EB2A-4382-B9C8-B091F81C84C6}"/>
              </a:ext>
            </a:extLst>
          </p:cNvPr>
          <p:cNvSpPr txBox="1"/>
          <p:nvPr/>
        </p:nvSpPr>
        <p:spPr>
          <a:xfrm>
            <a:off x="2720063" y="4421969"/>
            <a:ext cx="69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latin typeface="HelveticaNeueLT Std Lt" panose="020B0403020202020204" pitchFamily="34" charset="0"/>
              </a:rPr>
              <a:t>36</a:t>
            </a:r>
          </a:p>
        </p:txBody>
      </p:sp>
      <p:sp>
        <p:nvSpPr>
          <p:cNvPr id="19" name="!!Divisor1">
            <a:extLst>
              <a:ext uri="{FF2B5EF4-FFF2-40B4-BE49-F238E27FC236}">
                <a16:creationId xmlns:a16="http://schemas.microsoft.com/office/drawing/2014/main" id="{835F4155-E484-4227-A0BD-E0901BE13734}"/>
              </a:ext>
            </a:extLst>
          </p:cNvPr>
          <p:cNvSpPr txBox="1"/>
          <p:nvPr/>
        </p:nvSpPr>
        <p:spPr>
          <a:xfrm>
            <a:off x="2829038" y="3517949"/>
            <a:ext cx="47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chemeClr val="bg1"/>
                </a:solidFill>
                <a:latin typeface="HelveticaNeueLT Std Lt" panose="020B0403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10624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535</Words>
  <Application>Microsoft Office PowerPoint</Application>
  <PresentationFormat>Widescreen</PresentationFormat>
  <Paragraphs>435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HelveticaNeueLT Std Lt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Fox, Peter</dc:creator>
  <cp:lastModifiedBy>Fox, Peter</cp:lastModifiedBy>
  <cp:revision>70</cp:revision>
  <dcterms:created xsi:type="dcterms:W3CDTF">2022-11-18T11:13:55Z</dcterms:created>
  <dcterms:modified xsi:type="dcterms:W3CDTF">2022-12-21T22:50:12Z</dcterms:modified>
</cp:coreProperties>
</file>