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7" r:id="rId2"/>
    <p:sldId id="263" r:id="rId3"/>
    <p:sldId id="259" r:id="rId4"/>
    <p:sldId id="260" r:id="rId5"/>
    <p:sldId id="261" r:id="rId6"/>
    <p:sldId id="262" r:id="rId7"/>
    <p:sldId id="264" r:id="rId8"/>
    <p:sldId id="267" r:id="rId9"/>
    <p:sldId id="265" r:id="rId10"/>
    <p:sldId id="266" r:id="rId11"/>
    <p:sldId id="269" r:id="rId12"/>
    <p:sldId id="268" r:id="rId13"/>
    <p:sldId id="270" r:id="rId14"/>
    <p:sldId id="272" r:id="rId15"/>
    <p:sldId id="273" r:id="rId16"/>
    <p:sldId id="274" r:id="rId17"/>
    <p:sldId id="275" r:id="rId18"/>
    <p:sldId id="271" r:id="rId19"/>
    <p:sldId id="276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3B7743-4313-49C2-9DD8-CAB156434B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510BCB-DE34-49D8-9271-15148E30CB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2274F-FF6B-4E8E-9D3A-36161D3D73EC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D84241-2FD3-4143-9B28-5983344E2D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ECEB3-1C7D-44C5-928F-DECD1D9EDA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1524A-6781-4EE8-8E3D-2DB3F61F3E7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24646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2F4E-EFE9-4DBE-AA86-E30D27EC9B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49E5EF-F252-4EDD-880E-2E52D92A51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B62C4C-CFB7-4069-B8E6-275E164856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841" y="6276623"/>
            <a:ext cx="2104039" cy="493777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839D50-8FC9-4491-A0CC-96BB473EBAA4}"/>
              </a:ext>
            </a:extLst>
          </p:cNvPr>
          <p:cNvCxnSpPr>
            <a:cxnSpLocks/>
          </p:cNvCxnSpPr>
          <p:nvPr userDrawn="1"/>
        </p:nvCxnSpPr>
        <p:spPr>
          <a:xfrm>
            <a:off x="0" y="6466113"/>
            <a:ext cx="9753600" cy="0"/>
          </a:xfrm>
          <a:prstGeom prst="line">
            <a:avLst/>
          </a:prstGeom>
          <a:ln w="19050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1A28C5C-B540-439A-8D41-A5412E5758D5}"/>
              </a:ext>
            </a:extLst>
          </p:cNvPr>
          <p:cNvSpPr txBox="1"/>
          <p:nvPr userDrawn="1"/>
        </p:nvSpPr>
        <p:spPr>
          <a:xfrm>
            <a:off x="0" y="6519480"/>
            <a:ext cx="585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/>
              <a:t>http://education.ti.com/Australia </a:t>
            </a:r>
          </a:p>
        </p:txBody>
      </p:sp>
    </p:spTree>
    <p:extLst>
      <p:ext uri="{BB962C8B-B14F-4D97-AF65-F5344CB8AC3E}">
        <p14:creationId xmlns:p14="http://schemas.microsoft.com/office/powerpoint/2010/main" val="246464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8A7CC-5717-4DE4-800B-B935482A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BA97C-75B0-41FB-9AF6-78A0F8FEE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25306-277B-441D-B982-E0BA87492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FFB5C-E7CF-46AC-AA37-163354934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886714-7911-40D9-8665-33AAFD0A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0496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967801-1C88-41E4-9761-5B7BF3AACB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A17CCD-AA64-487B-8ABF-7FF40951B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782F-FAC7-4C53-B8E8-278B23F53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9BD2B-66F7-4835-BB02-FBD67B086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0535F-8F93-417D-B1EB-9AEDF3618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4975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99C3B-7291-4D4E-93A7-6F026E6E0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288C6F-8317-4571-B5F0-F363D000F5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841" y="6276623"/>
            <a:ext cx="2104039" cy="493777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FE6B7C-0B60-4D19-8724-3F8F5BCE1942}"/>
              </a:ext>
            </a:extLst>
          </p:cNvPr>
          <p:cNvCxnSpPr>
            <a:cxnSpLocks/>
          </p:cNvCxnSpPr>
          <p:nvPr userDrawn="1"/>
        </p:nvCxnSpPr>
        <p:spPr>
          <a:xfrm>
            <a:off x="0" y="6466113"/>
            <a:ext cx="9753600" cy="0"/>
          </a:xfrm>
          <a:prstGeom prst="line">
            <a:avLst/>
          </a:prstGeom>
          <a:ln w="19050">
            <a:solidFill>
              <a:srgbClr val="ED1C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AEFC64D-A1CF-4F34-B80E-DC2A276AF449}"/>
              </a:ext>
            </a:extLst>
          </p:cNvPr>
          <p:cNvSpPr txBox="1"/>
          <p:nvPr userDrawn="1"/>
        </p:nvSpPr>
        <p:spPr>
          <a:xfrm>
            <a:off x="0" y="6519480"/>
            <a:ext cx="585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/>
              <a:t>http://education.ti.com/Australia </a:t>
            </a:r>
          </a:p>
        </p:txBody>
      </p:sp>
    </p:spTree>
    <p:extLst>
      <p:ext uri="{BB962C8B-B14F-4D97-AF65-F5344CB8AC3E}">
        <p14:creationId xmlns:p14="http://schemas.microsoft.com/office/powerpoint/2010/main" val="2768243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55C1-0261-4645-937E-42CE3E3D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44FBA-3993-4246-8A06-B9A1FE3AC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4C88E-F1CA-410E-945B-643FA8D6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C4097-FA55-4788-9897-2F037553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FFCEC-2179-40CB-BF5B-0BDE16A2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992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B6B9C-C7FD-4AC6-B07B-3E20058A1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A102D-D0FB-4CC7-BCA5-ABD5413BB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6C45-DDB2-4896-97CA-ED5E0F1A40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2BD88-670E-4E8E-B3CE-49E84C88F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97DE1-9649-4574-A46A-F981EBAF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9375F-2924-4112-AED9-3862AF3C4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465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2F96E-3F99-43F8-B981-1638974DB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FF4ED-50E3-4F5F-A9DB-890C6FC3D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8525EF-2DE4-4402-9E85-1C451F493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B9C9CF-C876-49F9-9D30-DDC1B3D81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516CBE-A164-489F-947F-7F0E448769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6D7A59-9281-48C5-8788-EC7A69AD8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42DD40-A8EE-43E1-BC47-CDD036AA1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92702-4A46-4685-BE71-D136C336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01433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5FD97-121B-435A-BF39-5981521C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F9921-3EAC-4485-A32B-D26FA250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8680F-CE94-4231-9DFA-442FD75F0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DE57C5-4098-4E04-A43F-FC5D2BBFC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8395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7CE831-D599-4C4F-B767-6B08C73A3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1E94E1-7CF5-4A51-9529-0A84959D9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83F1D-40DE-4767-B44E-D77B75037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5334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3710-352D-4B31-AFBD-989B19B8C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CFA1A-7F4D-4D11-A9CD-2E8BEB2FB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90908-69DA-4067-A8BA-63A9D3327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5BE481-9AB2-4D68-9BAF-55DE2C1D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CF7ECD-0965-41E3-B82B-C64906F7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B31D6-2E4D-4BB0-88A4-86A1F55E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08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47DB-3030-4B57-B288-B13F13737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B89B1A-01F7-4E80-9232-2817139E2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1EA7D2-65BB-45FE-86CF-CE378A5E5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EC5919-DEF9-4B3E-BCF7-19522C09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35879-F29A-425D-A91C-0E2B5C2A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D558C-6F31-4748-A818-CE60CBC4B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67968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99516F-2303-4FAD-99FE-064D56BD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C2E6F-80FC-4F86-9CDB-ECBFD81D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6747D-E6DB-4AB8-83C7-A2F83A13FB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6C631-D22C-458A-9014-1D1EEDD5B25D}" type="datetimeFigureOut">
              <a:rPr lang="en-SG" smtClean="0"/>
              <a:t>9/5/2022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77A80-1574-4234-B156-DD72B715C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1F7A55-08D2-451F-991E-4674C95F40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53EF-1245-4643-A484-86851A10D37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9348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!!Heading1">
            <a:extLst>
              <a:ext uri="{FF2B5EF4-FFF2-40B4-BE49-F238E27FC236}">
                <a16:creationId xmlns:a16="http://schemas.microsoft.com/office/drawing/2014/main" id="{F2E27CEE-677A-4CCE-9FAC-098F9941A21C}"/>
              </a:ext>
            </a:extLst>
          </p:cNvPr>
          <p:cNvSpPr txBox="1"/>
          <p:nvPr/>
        </p:nvSpPr>
        <p:spPr>
          <a:xfrm>
            <a:off x="1711864" y="2288946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SG" sz="4400" dirty="0">
                <a:latin typeface="Arial Rounded MT Bold" panose="020F0704030504030204" pitchFamily="34" charset="0"/>
              </a:rPr>
              <a:t>Arithmetic Sequences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022C9A-7E09-4224-904A-73908C6087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35" y="3429000"/>
            <a:ext cx="1548765" cy="154876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77EA858-B6CF-4C3D-A512-BB65B9D3A38D}"/>
              </a:ext>
            </a:extLst>
          </p:cNvPr>
          <p:cNvSpPr txBox="1"/>
          <p:nvPr/>
        </p:nvSpPr>
        <p:spPr>
          <a:xfrm>
            <a:off x="95926" y="5348378"/>
            <a:ext cx="2346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1600" dirty="0"/>
              <a:t>TI-30XPlus </a:t>
            </a:r>
            <a:r>
              <a:rPr lang="en-SG" sz="1600" dirty="0" err="1"/>
              <a:t>MathPrint</a:t>
            </a:r>
            <a:endParaRPr lang="en-SG" sz="1600" dirty="0"/>
          </a:p>
          <a:p>
            <a:pPr algn="ctr"/>
            <a:r>
              <a:rPr lang="en-SG" sz="1200" dirty="0"/>
              <a:t>Calculator Video Instructions</a:t>
            </a:r>
          </a:p>
        </p:txBody>
      </p:sp>
    </p:spTree>
    <p:extLst>
      <p:ext uri="{BB962C8B-B14F-4D97-AF65-F5344CB8AC3E}">
        <p14:creationId xmlns:p14="http://schemas.microsoft.com/office/powerpoint/2010/main" val="2732501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64342C4E-5E5C-47C1-B3EA-B8D540EBC537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252660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A4DEE85B-C882-46F1-AE13-6749F365EE80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1269507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52ADB93A-7C55-43B8-B52B-6B1F7F8BFA94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1904148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83FFA9D-66C4-495A-B1D6-A2AA0AC98DE0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111605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6498676" y="333608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757" y="4061843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4EA2A768-F607-4197-86FA-92D4998B0ECD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2758878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6498676" y="333608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757" y="4061843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176" y="2627484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7413937" y="3389935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7437363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6498676" y="333608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757" y="4061843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176" y="2627484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7413937" y="3389935"/>
            <a:ext cx="1625374" cy="175813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8F73A7D8-DBF8-4206-BE31-79C1730FB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366618" y="3336082"/>
            <a:ext cx="1625374" cy="175813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DCD7DF4-7B73-4561-A255-50B1988D5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699" y="4061843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BC462215-AF6C-4CEA-AE81-B6CCC38DB6BC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694380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6498676" y="333608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757" y="4061843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176" y="2627484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7413937" y="3389935"/>
            <a:ext cx="1625374" cy="175813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8F73A7D8-DBF8-4206-BE31-79C1730FB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366618" y="3336082"/>
            <a:ext cx="1625374" cy="175813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DCD7DF4-7B73-4561-A255-50B1988D5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699" y="4061843"/>
            <a:ext cx="1625374" cy="175813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7645EA9-1393-49BF-A82D-4E5D5B644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118" y="2627484"/>
            <a:ext cx="1625374" cy="175813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DE9797F1-2B56-46C9-9362-52FAF5ABE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9281879" y="3389935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9A685F4B-D2EA-4010-A35E-54A642A07852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956306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2762792" y="333608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3" y="4061843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292" y="2627484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3678053" y="3389935"/>
            <a:ext cx="1625374" cy="175813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357BF7CB-00CD-4378-935C-E7F4FCDA8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4630734" y="333608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815" y="4061843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4234" y="2627484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5545995" y="3389935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6498676" y="333608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7757" y="4061843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2176" y="2627484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7413937" y="3389935"/>
            <a:ext cx="1625374" cy="175813"/>
          </a:xfrm>
          <a:prstGeom prst="rect">
            <a:avLst/>
          </a:prstGeom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8F73A7D8-DBF8-4206-BE31-79C1730FB1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366618" y="3336082"/>
            <a:ext cx="1625374" cy="175813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9DCD7DF4-7B73-4561-A255-50B1988D5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699" y="4061843"/>
            <a:ext cx="1625374" cy="175813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27645EA9-1393-49BF-A82D-4E5D5B644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118" y="2627484"/>
            <a:ext cx="1625374" cy="175813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DE9797F1-2B56-46C9-9362-52FAF5ABE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9281879" y="3389935"/>
            <a:ext cx="1625374" cy="175813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18D6EF59-5634-4CB4-BBE3-415511E7B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10271979" y="3359884"/>
            <a:ext cx="1625374" cy="175813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9E581993-AFFB-4EF4-A1E1-D3EFCAA9C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1060" y="4085645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9185BE80-5A48-48AF-B683-4FF65BECFB5E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1660507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4255828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68D770-1785-47A4-9B73-D69DCD40A08F}"/>
              </a:ext>
            </a:extLst>
          </p:cNvPr>
          <p:cNvSpPr txBox="1"/>
          <p:nvPr/>
        </p:nvSpPr>
        <p:spPr>
          <a:xfrm>
            <a:off x="587829" y="2367171"/>
            <a:ext cx="112713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400" dirty="0">
                <a:latin typeface="Arial Narrow" panose="020B0606020202030204" pitchFamily="34" charset="0"/>
              </a:rPr>
              <a:t>The world’s longest dining table measured 3,189.83m. The table was used to serve the evening meal to 7000 Muslims at the end of Ramadan. </a:t>
            </a:r>
            <a:endParaRPr lang="en-SG" sz="4400" dirty="0">
              <a:latin typeface="Arial Narrow" panose="020B0606020202030204" pitchFamily="34" charset="0"/>
            </a:endParaRPr>
          </a:p>
        </p:txBody>
      </p:sp>
      <p:sp>
        <p:nvSpPr>
          <p:cNvPr id="3" name="!!Heading1">
            <a:extLst>
              <a:ext uri="{FF2B5EF4-FFF2-40B4-BE49-F238E27FC236}">
                <a16:creationId xmlns:a16="http://schemas.microsoft.com/office/drawing/2014/main" id="{EAD19FDC-8CE2-48F8-9909-CB6E998B27DD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1179767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17" y="2509050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36007" y="327910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366804" y="4045042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5100773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17" y="2509050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36007" y="327910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366804" y="4045042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545" y="2509050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5605" y="327910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256203" y="4045042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2947553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17" y="2509050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36007" y="327910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366804" y="4045042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545" y="2509050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5605" y="327910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256203" y="4045042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773" y="2509050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095203" y="327910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145602" y="4045042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44101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17" y="2509050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36007" y="327910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366804" y="4045042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545" y="2509050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5605" y="327910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256203" y="4045042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773" y="2509050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095203" y="3279102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035001" y="404504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145602" y="4045042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001" y="2509050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974800" y="3279102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4101630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423189" y="3279102"/>
            <a:ext cx="1625374" cy="17581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56409" y="3279102"/>
            <a:ext cx="1625374" cy="175813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77405" y="4045042"/>
            <a:ext cx="1625374" cy="175813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89" y="2509050"/>
            <a:ext cx="1625374" cy="175813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7317" y="2509050"/>
            <a:ext cx="1625374" cy="175813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B971512B-C9DB-402D-8900-F88128E1C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36007" y="3279102"/>
            <a:ext cx="1625374" cy="175813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C2A571D4-28A2-4FA1-A404-1A99AA9E1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366804" y="4045042"/>
            <a:ext cx="1625374" cy="175813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B7498EFD-3EB6-45BE-A8EB-4043E76C9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6545" y="2509050"/>
            <a:ext cx="1625374" cy="175813"/>
          </a:xfrm>
          <a:prstGeom prst="rect">
            <a:avLst/>
          </a:prstGeom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B803C8FD-56EA-431B-A303-11A36D9D5D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215605" y="3279102"/>
            <a:ext cx="1625374" cy="175813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DDBEDC35-7F78-47A1-B917-8D42772F2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4256203" y="4045042"/>
            <a:ext cx="1625374" cy="175813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D0C5796E-D4AD-4BDD-B6CC-9D5C426C4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773" y="2509050"/>
            <a:ext cx="1625374" cy="175813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3B234726-ECDA-48FC-B3F9-D6BD24042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095203" y="3279102"/>
            <a:ext cx="1625374" cy="17581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99377320-04FA-492E-B747-50392E279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035001" y="4045042"/>
            <a:ext cx="1625374" cy="17581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AA74A8FD-9E85-4C61-A461-20578E815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145602" y="4045042"/>
            <a:ext cx="1625374" cy="175813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AFB74A93-5F51-49E0-9751-A222AAC44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001" y="2509050"/>
            <a:ext cx="1625374" cy="175813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99A8A01-E197-4010-AE1E-EB0610739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8974800" y="3279102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3116F72F-5E90-4BB5-83D9-386E7491EA73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4234661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!!Chair4">
            <a:extLst>
              <a:ext uri="{FF2B5EF4-FFF2-40B4-BE49-F238E27FC236}">
                <a16:creationId xmlns:a16="http://schemas.microsoft.com/office/drawing/2014/main" id="{47AB69FD-31BE-4831-9364-DED0B9BB6463}"/>
              </a:ext>
            </a:extLst>
          </p:cNvPr>
          <p:cNvSpPr/>
          <p:nvPr/>
        </p:nvSpPr>
        <p:spPr>
          <a:xfrm rot="5400000">
            <a:off x="894944" y="3267424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6" name="!!Chair3">
            <a:extLst>
              <a:ext uri="{FF2B5EF4-FFF2-40B4-BE49-F238E27FC236}">
                <a16:creationId xmlns:a16="http://schemas.microsoft.com/office/drawing/2014/main" id="{96D33747-E62E-4762-B379-3C576B11B27F}"/>
              </a:ext>
            </a:extLst>
          </p:cNvPr>
          <p:cNvSpPr/>
          <p:nvPr/>
        </p:nvSpPr>
        <p:spPr>
          <a:xfrm>
            <a:off x="1826597" y="413006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8" name="!!Chair2">
            <a:extLst>
              <a:ext uri="{FF2B5EF4-FFF2-40B4-BE49-F238E27FC236}">
                <a16:creationId xmlns:a16="http://schemas.microsoft.com/office/drawing/2014/main" id="{2F52885B-50B6-4034-AF80-D63D226967AB}"/>
              </a:ext>
            </a:extLst>
          </p:cNvPr>
          <p:cNvSpPr/>
          <p:nvPr/>
        </p:nvSpPr>
        <p:spPr>
          <a:xfrm rot="5400000">
            <a:off x="2758250" y="326742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" name="!!Chair1">
            <a:extLst>
              <a:ext uri="{FF2B5EF4-FFF2-40B4-BE49-F238E27FC236}">
                <a16:creationId xmlns:a16="http://schemas.microsoft.com/office/drawing/2014/main" id="{F6225E64-45A7-40B4-A7D6-814A5B394D2B}"/>
              </a:ext>
            </a:extLst>
          </p:cNvPr>
          <p:cNvSpPr/>
          <p:nvPr/>
        </p:nvSpPr>
        <p:spPr>
          <a:xfrm>
            <a:off x="1826597" y="240478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" name="!!Table">
            <a:extLst>
              <a:ext uri="{FF2B5EF4-FFF2-40B4-BE49-F238E27FC236}">
                <a16:creationId xmlns:a16="http://schemas.microsoft.com/office/drawing/2014/main" id="{E30BBD36-8A05-41F9-8F7C-FEF15657DB11}"/>
              </a:ext>
            </a:extLst>
          </p:cNvPr>
          <p:cNvSpPr/>
          <p:nvPr/>
        </p:nvSpPr>
        <p:spPr>
          <a:xfrm>
            <a:off x="1372901" y="2620444"/>
            <a:ext cx="1863306" cy="172528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3" name="!!TableNo">
            <a:extLst>
              <a:ext uri="{FF2B5EF4-FFF2-40B4-BE49-F238E27FC236}">
                <a16:creationId xmlns:a16="http://schemas.microsoft.com/office/drawing/2014/main" id="{B096E27B-F902-4423-91DC-81861A4B665B}"/>
              </a:ext>
            </a:extLst>
          </p:cNvPr>
          <p:cNvSpPr txBox="1"/>
          <p:nvPr/>
        </p:nvSpPr>
        <p:spPr>
          <a:xfrm>
            <a:off x="1826597" y="2598141"/>
            <a:ext cx="95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600" dirty="0">
                <a:latin typeface="Arial Rounded MT Bold" panose="020F0704030504030204" pitchFamily="34" charset="0"/>
              </a:rPr>
              <a:t>1</a:t>
            </a:r>
            <a:endParaRPr lang="en-SG" sz="2800" dirty="0">
              <a:latin typeface="Arial Rounded MT Bold" panose="020F0704030504030204" pitchFamily="34" charset="0"/>
            </a:endParaRPr>
          </a:p>
        </p:txBody>
      </p:sp>
      <p:sp>
        <p:nvSpPr>
          <p:cNvPr id="35" name="!!Heading1">
            <a:extLst>
              <a:ext uri="{FF2B5EF4-FFF2-40B4-BE49-F238E27FC236}">
                <a16:creationId xmlns:a16="http://schemas.microsoft.com/office/drawing/2014/main" id="{85EAB8DB-8389-42A0-99BE-13E183C41AC1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2715971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!!Chair4">
            <a:extLst>
              <a:ext uri="{FF2B5EF4-FFF2-40B4-BE49-F238E27FC236}">
                <a16:creationId xmlns:a16="http://schemas.microsoft.com/office/drawing/2014/main" id="{47AB69FD-31BE-4831-9364-DED0B9BB6463}"/>
              </a:ext>
            </a:extLst>
          </p:cNvPr>
          <p:cNvSpPr/>
          <p:nvPr/>
        </p:nvSpPr>
        <p:spPr>
          <a:xfrm rot="5400000">
            <a:off x="894944" y="3267424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34" name="!!Chair3B">
            <a:extLst>
              <a:ext uri="{FF2B5EF4-FFF2-40B4-BE49-F238E27FC236}">
                <a16:creationId xmlns:a16="http://schemas.microsoft.com/office/drawing/2014/main" id="{9DA43D89-E32A-42A1-9249-B763EF04E90D}"/>
              </a:ext>
            </a:extLst>
          </p:cNvPr>
          <p:cNvSpPr/>
          <p:nvPr/>
        </p:nvSpPr>
        <p:spPr>
          <a:xfrm>
            <a:off x="3258582" y="414349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6" name="!!Chair3">
            <a:extLst>
              <a:ext uri="{FF2B5EF4-FFF2-40B4-BE49-F238E27FC236}">
                <a16:creationId xmlns:a16="http://schemas.microsoft.com/office/drawing/2014/main" id="{96D33747-E62E-4762-B379-3C576B11B27F}"/>
              </a:ext>
            </a:extLst>
          </p:cNvPr>
          <p:cNvSpPr/>
          <p:nvPr/>
        </p:nvSpPr>
        <p:spPr>
          <a:xfrm>
            <a:off x="1826597" y="413006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36" name="!!Chair2">
            <a:extLst>
              <a:ext uri="{FF2B5EF4-FFF2-40B4-BE49-F238E27FC236}">
                <a16:creationId xmlns:a16="http://schemas.microsoft.com/office/drawing/2014/main" id="{DDAF2566-E46A-4A06-B4F4-4921DFB0141F}"/>
              </a:ext>
            </a:extLst>
          </p:cNvPr>
          <p:cNvSpPr/>
          <p:nvPr/>
        </p:nvSpPr>
        <p:spPr>
          <a:xfrm rot="5400000">
            <a:off x="4190235" y="328085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33" name="!!Chair1B">
            <a:extLst>
              <a:ext uri="{FF2B5EF4-FFF2-40B4-BE49-F238E27FC236}">
                <a16:creationId xmlns:a16="http://schemas.microsoft.com/office/drawing/2014/main" id="{C1C03557-39CB-4630-A239-57EEDBFCBFDB}"/>
              </a:ext>
            </a:extLst>
          </p:cNvPr>
          <p:cNvSpPr/>
          <p:nvPr/>
        </p:nvSpPr>
        <p:spPr>
          <a:xfrm>
            <a:off x="3258582" y="241821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" name="!!Chair1">
            <a:extLst>
              <a:ext uri="{FF2B5EF4-FFF2-40B4-BE49-F238E27FC236}">
                <a16:creationId xmlns:a16="http://schemas.microsoft.com/office/drawing/2014/main" id="{F6225E64-45A7-40B4-A7D6-814A5B394D2B}"/>
              </a:ext>
            </a:extLst>
          </p:cNvPr>
          <p:cNvSpPr/>
          <p:nvPr/>
        </p:nvSpPr>
        <p:spPr>
          <a:xfrm>
            <a:off x="1826597" y="240478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32" name="!!Table">
            <a:extLst>
              <a:ext uri="{FF2B5EF4-FFF2-40B4-BE49-F238E27FC236}">
                <a16:creationId xmlns:a16="http://schemas.microsoft.com/office/drawing/2014/main" id="{6FEF2089-B5CD-4D2D-9F1C-D54BC9FCA9E4}"/>
              </a:ext>
            </a:extLst>
          </p:cNvPr>
          <p:cNvSpPr/>
          <p:nvPr/>
        </p:nvSpPr>
        <p:spPr>
          <a:xfrm>
            <a:off x="1384088" y="2625227"/>
            <a:ext cx="3272916" cy="172528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TableNo">
            <a:extLst>
              <a:ext uri="{FF2B5EF4-FFF2-40B4-BE49-F238E27FC236}">
                <a16:creationId xmlns:a16="http://schemas.microsoft.com/office/drawing/2014/main" id="{162DF736-DF14-4E31-AB04-90AA44C2036D}"/>
              </a:ext>
            </a:extLst>
          </p:cNvPr>
          <p:cNvSpPr txBox="1"/>
          <p:nvPr/>
        </p:nvSpPr>
        <p:spPr>
          <a:xfrm>
            <a:off x="2553776" y="2602924"/>
            <a:ext cx="95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600" dirty="0">
                <a:latin typeface="Arial Rounded MT Bold" panose="020F0704030504030204" pitchFamily="34" charset="0"/>
              </a:rPr>
              <a:t>2</a:t>
            </a:r>
            <a:endParaRPr lang="en-SG" sz="2800" dirty="0">
              <a:latin typeface="Arial Rounded MT Bold" panose="020F0704030504030204" pitchFamily="34" charset="0"/>
            </a:endParaRPr>
          </a:p>
        </p:txBody>
      </p:sp>
      <p:sp>
        <p:nvSpPr>
          <p:cNvPr id="35" name="!!Heading1">
            <a:extLst>
              <a:ext uri="{FF2B5EF4-FFF2-40B4-BE49-F238E27FC236}">
                <a16:creationId xmlns:a16="http://schemas.microsoft.com/office/drawing/2014/main" id="{BADA8662-4493-49E6-8D26-0F7DB6708CA5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490851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!!Chair4">
            <a:extLst>
              <a:ext uri="{FF2B5EF4-FFF2-40B4-BE49-F238E27FC236}">
                <a16:creationId xmlns:a16="http://schemas.microsoft.com/office/drawing/2014/main" id="{9DC37A15-98F7-45A1-9C35-1DCFFDEE70BE}"/>
              </a:ext>
            </a:extLst>
          </p:cNvPr>
          <p:cNvSpPr/>
          <p:nvPr/>
        </p:nvSpPr>
        <p:spPr>
          <a:xfrm rot="5400000">
            <a:off x="906131" y="3280855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2" name="!!Chair3C">
            <a:extLst>
              <a:ext uri="{FF2B5EF4-FFF2-40B4-BE49-F238E27FC236}">
                <a16:creationId xmlns:a16="http://schemas.microsoft.com/office/drawing/2014/main" id="{CF563850-48BF-49A5-BF9A-DC5609B80760}"/>
              </a:ext>
            </a:extLst>
          </p:cNvPr>
          <p:cNvSpPr/>
          <p:nvPr/>
        </p:nvSpPr>
        <p:spPr>
          <a:xfrm>
            <a:off x="4631301" y="414349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1" name="!!Chair3B">
            <a:extLst>
              <a:ext uri="{FF2B5EF4-FFF2-40B4-BE49-F238E27FC236}">
                <a16:creationId xmlns:a16="http://schemas.microsoft.com/office/drawing/2014/main" id="{32AAFC4D-EBC9-4409-A217-715C709924E9}"/>
              </a:ext>
            </a:extLst>
          </p:cNvPr>
          <p:cNvSpPr/>
          <p:nvPr/>
        </p:nvSpPr>
        <p:spPr>
          <a:xfrm>
            <a:off x="3258582" y="415214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4" name="!!Chair3">
            <a:extLst>
              <a:ext uri="{FF2B5EF4-FFF2-40B4-BE49-F238E27FC236}">
                <a16:creationId xmlns:a16="http://schemas.microsoft.com/office/drawing/2014/main" id="{FEB14746-3FF1-4D09-A2DC-595E7F256ADA}"/>
              </a:ext>
            </a:extLst>
          </p:cNvPr>
          <p:cNvSpPr/>
          <p:nvPr/>
        </p:nvSpPr>
        <p:spPr>
          <a:xfrm>
            <a:off x="1837784" y="4143497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3" name="!!Chair2">
            <a:extLst>
              <a:ext uri="{FF2B5EF4-FFF2-40B4-BE49-F238E27FC236}">
                <a16:creationId xmlns:a16="http://schemas.microsoft.com/office/drawing/2014/main" id="{CF503D92-1AB0-429E-A0A3-0129A792DE36}"/>
              </a:ext>
            </a:extLst>
          </p:cNvPr>
          <p:cNvSpPr/>
          <p:nvPr/>
        </p:nvSpPr>
        <p:spPr>
          <a:xfrm rot="5400000">
            <a:off x="5574243" y="328085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1" name="!!Chair1C">
            <a:extLst>
              <a:ext uri="{FF2B5EF4-FFF2-40B4-BE49-F238E27FC236}">
                <a16:creationId xmlns:a16="http://schemas.microsoft.com/office/drawing/2014/main" id="{71777662-23B1-4AED-B813-7F44F285F0F5}"/>
              </a:ext>
            </a:extLst>
          </p:cNvPr>
          <p:cNvSpPr/>
          <p:nvPr/>
        </p:nvSpPr>
        <p:spPr>
          <a:xfrm>
            <a:off x="4631301" y="241821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0" name="!!Chair1B">
            <a:extLst>
              <a:ext uri="{FF2B5EF4-FFF2-40B4-BE49-F238E27FC236}">
                <a16:creationId xmlns:a16="http://schemas.microsoft.com/office/drawing/2014/main" id="{616F960E-64E9-4D9C-92E9-9F6BD53FD0A8}"/>
              </a:ext>
            </a:extLst>
          </p:cNvPr>
          <p:cNvSpPr/>
          <p:nvPr/>
        </p:nvSpPr>
        <p:spPr>
          <a:xfrm>
            <a:off x="3258582" y="2426860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3" name="!!Chair1">
            <a:extLst>
              <a:ext uri="{FF2B5EF4-FFF2-40B4-BE49-F238E27FC236}">
                <a16:creationId xmlns:a16="http://schemas.microsoft.com/office/drawing/2014/main" id="{1FDBAAAB-81D8-47C1-BF81-FB64D6722812}"/>
              </a:ext>
            </a:extLst>
          </p:cNvPr>
          <p:cNvSpPr/>
          <p:nvPr/>
        </p:nvSpPr>
        <p:spPr>
          <a:xfrm>
            <a:off x="1837784" y="2418214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4" name="!!Table">
            <a:extLst>
              <a:ext uri="{FF2B5EF4-FFF2-40B4-BE49-F238E27FC236}">
                <a16:creationId xmlns:a16="http://schemas.microsoft.com/office/drawing/2014/main" id="{96F75417-BE7B-4740-BEE8-FA682BAC5F58}"/>
              </a:ext>
            </a:extLst>
          </p:cNvPr>
          <p:cNvSpPr/>
          <p:nvPr/>
        </p:nvSpPr>
        <p:spPr>
          <a:xfrm>
            <a:off x="1384088" y="2633874"/>
            <a:ext cx="4656823" cy="172528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TableNo">
            <a:extLst>
              <a:ext uri="{FF2B5EF4-FFF2-40B4-BE49-F238E27FC236}">
                <a16:creationId xmlns:a16="http://schemas.microsoft.com/office/drawing/2014/main" id="{808998FB-46E5-476A-9BB7-BB1A30C11BD2}"/>
              </a:ext>
            </a:extLst>
          </p:cNvPr>
          <p:cNvSpPr txBox="1"/>
          <p:nvPr/>
        </p:nvSpPr>
        <p:spPr>
          <a:xfrm>
            <a:off x="3245953" y="2611571"/>
            <a:ext cx="95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600" dirty="0">
                <a:latin typeface="Arial Rounded MT Bold" panose="020F0704030504030204" pitchFamily="34" charset="0"/>
              </a:rPr>
              <a:t>3</a:t>
            </a:r>
            <a:endParaRPr lang="en-SG" sz="2800" dirty="0">
              <a:latin typeface="Arial Rounded MT Bold" panose="020F0704030504030204" pitchFamily="34" charset="0"/>
            </a:endParaRPr>
          </a:p>
        </p:txBody>
      </p:sp>
      <p:sp>
        <p:nvSpPr>
          <p:cNvPr id="29" name="!!Heading1">
            <a:extLst>
              <a:ext uri="{FF2B5EF4-FFF2-40B4-BE49-F238E27FC236}">
                <a16:creationId xmlns:a16="http://schemas.microsoft.com/office/drawing/2014/main" id="{19CA85F6-905A-49D2-9377-ADF54E24ADF8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12246275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!!Chair4">
            <a:extLst>
              <a:ext uri="{FF2B5EF4-FFF2-40B4-BE49-F238E27FC236}">
                <a16:creationId xmlns:a16="http://schemas.microsoft.com/office/drawing/2014/main" id="{9DC37A15-98F7-45A1-9C35-1DCFFDEE70BE}"/>
              </a:ext>
            </a:extLst>
          </p:cNvPr>
          <p:cNvSpPr/>
          <p:nvPr/>
        </p:nvSpPr>
        <p:spPr>
          <a:xfrm rot="5400000">
            <a:off x="906131" y="3280855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4" name="!!Chair3D">
            <a:extLst>
              <a:ext uri="{FF2B5EF4-FFF2-40B4-BE49-F238E27FC236}">
                <a16:creationId xmlns:a16="http://schemas.microsoft.com/office/drawing/2014/main" id="{5A9D1B1B-7F9C-49D3-8EF8-B11B421B853C}"/>
              </a:ext>
            </a:extLst>
          </p:cNvPr>
          <p:cNvSpPr/>
          <p:nvPr/>
        </p:nvSpPr>
        <p:spPr>
          <a:xfrm>
            <a:off x="6006084" y="414840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2" name="!!Chair3C">
            <a:extLst>
              <a:ext uri="{FF2B5EF4-FFF2-40B4-BE49-F238E27FC236}">
                <a16:creationId xmlns:a16="http://schemas.microsoft.com/office/drawing/2014/main" id="{CF563850-48BF-49A5-BF9A-DC5609B80760}"/>
              </a:ext>
            </a:extLst>
          </p:cNvPr>
          <p:cNvSpPr/>
          <p:nvPr/>
        </p:nvSpPr>
        <p:spPr>
          <a:xfrm>
            <a:off x="4631301" y="414349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1" name="!!Chair3B">
            <a:extLst>
              <a:ext uri="{FF2B5EF4-FFF2-40B4-BE49-F238E27FC236}">
                <a16:creationId xmlns:a16="http://schemas.microsoft.com/office/drawing/2014/main" id="{32AAFC4D-EBC9-4409-A217-715C709924E9}"/>
              </a:ext>
            </a:extLst>
          </p:cNvPr>
          <p:cNvSpPr/>
          <p:nvPr/>
        </p:nvSpPr>
        <p:spPr>
          <a:xfrm>
            <a:off x="3258582" y="415214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4" name="!!Chair3">
            <a:extLst>
              <a:ext uri="{FF2B5EF4-FFF2-40B4-BE49-F238E27FC236}">
                <a16:creationId xmlns:a16="http://schemas.microsoft.com/office/drawing/2014/main" id="{FEB14746-3FF1-4D09-A2DC-595E7F256ADA}"/>
              </a:ext>
            </a:extLst>
          </p:cNvPr>
          <p:cNvSpPr/>
          <p:nvPr/>
        </p:nvSpPr>
        <p:spPr>
          <a:xfrm>
            <a:off x="1837784" y="4143497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3" name="!!Chair2">
            <a:extLst>
              <a:ext uri="{FF2B5EF4-FFF2-40B4-BE49-F238E27FC236}">
                <a16:creationId xmlns:a16="http://schemas.microsoft.com/office/drawing/2014/main" id="{CF503D92-1AB0-429E-A0A3-0129A792DE36}"/>
              </a:ext>
            </a:extLst>
          </p:cNvPr>
          <p:cNvSpPr/>
          <p:nvPr/>
        </p:nvSpPr>
        <p:spPr>
          <a:xfrm rot="5400000">
            <a:off x="6972563" y="328085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3" name="!!Chair1D">
            <a:extLst>
              <a:ext uri="{FF2B5EF4-FFF2-40B4-BE49-F238E27FC236}">
                <a16:creationId xmlns:a16="http://schemas.microsoft.com/office/drawing/2014/main" id="{C90F49F8-0483-4A01-924F-A04A5185423F}"/>
              </a:ext>
            </a:extLst>
          </p:cNvPr>
          <p:cNvSpPr/>
          <p:nvPr/>
        </p:nvSpPr>
        <p:spPr>
          <a:xfrm>
            <a:off x="6006084" y="2426860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1" name="!!Chair1C">
            <a:extLst>
              <a:ext uri="{FF2B5EF4-FFF2-40B4-BE49-F238E27FC236}">
                <a16:creationId xmlns:a16="http://schemas.microsoft.com/office/drawing/2014/main" id="{71777662-23B1-4AED-B813-7F44F285F0F5}"/>
              </a:ext>
            </a:extLst>
          </p:cNvPr>
          <p:cNvSpPr/>
          <p:nvPr/>
        </p:nvSpPr>
        <p:spPr>
          <a:xfrm>
            <a:off x="4631301" y="241821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0" name="!!Chair1B">
            <a:extLst>
              <a:ext uri="{FF2B5EF4-FFF2-40B4-BE49-F238E27FC236}">
                <a16:creationId xmlns:a16="http://schemas.microsoft.com/office/drawing/2014/main" id="{616F960E-64E9-4D9C-92E9-9F6BD53FD0A8}"/>
              </a:ext>
            </a:extLst>
          </p:cNvPr>
          <p:cNvSpPr/>
          <p:nvPr/>
        </p:nvSpPr>
        <p:spPr>
          <a:xfrm>
            <a:off x="3258582" y="2426860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3" name="!!Chair1">
            <a:extLst>
              <a:ext uri="{FF2B5EF4-FFF2-40B4-BE49-F238E27FC236}">
                <a16:creationId xmlns:a16="http://schemas.microsoft.com/office/drawing/2014/main" id="{1FDBAAAB-81D8-47C1-BF81-FB64D6722812}"/>
              </a:ext>
            </a:extLst>
          </p:cNvPr>
          <p:cNvSpPr/>
          <p:nvPr/>
        </p:nvSpPr>
        <p:spPr>
          <a:xfrm>
            <a:off x="1837784" y="2418214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4" name="!!Table">
            <a:extLst>
              <a:ext uri="{FF2B5EF4-FFF2-40B4-BE49-F238E27FC236}">
                <a16:creationId xmlns:a16="http://schemas.microsoft.com/office/drawing/2014/main" id="{96F75417-BE7B-4740-BEE8-FA682BAC5F58}"/>
              </a:ext>
            </a:extLst>
          </p:cNvPr>
          <p:cNvSpPr/>
          <p:nvPr/>
        </p:nvSpPr>
        <p:spPr>
          <a:xfrm>
            <a:off x="1384088" y="2633874"/>
            <a:ext cx="6066433" cy="172528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TableNo">
            <a:extLst>
              <a:ext uri="{FF2B5EF4-FFF2-40B4-BE49-F238E27FC236}">
                <a16:creationId xmlns:a16="http://schemas.microsoft.com/office/drawing/2014/main" id="{808998FB-46E5-476A-9BB7-BB1A30C11BD2}"/>
              </a:ext>
            </a:extLst>
          </p:cNvPr>
          <p:cNvSpPr txBox="1"/>
          <p:nvPr/>
        </p:nvSpPr>
        <p:spPr>
          <a:xfrm>
            <a:off x="3944942" y="2573836"/>
            <a:ext cx="95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600" dirty="0">
                <a:latin typeface="Arial Rounded MT Bold" panose="020F0704030504030204" pitchFamily="34" charset="0"/>
              </a:rPr>
              <a:t>4</a:t>
            </a:r>
            <a:endParaRPr lang="en-SG" sz="2800" dirty="0">
              <a:latin typeface="Arial Rounded MT Bold" panose="020F0704030504030204" pitchFamily="34" charset="0"/>
            </a:endParaRPr>
          </a:p>
        </p:txBody>
      </p:sp>
      <p:sp>
        <p:nvSpPr>
          <p:cNvPr id="15" name="!!Heading1">
            <a:extLst>
              <a:ext uri="{FF2B5EF4-FFF2-40B4-BE49-F238E27FC236}">
                <a16:creationId xmlns:a16="http://schemas.microsoft.com/office/drawing/2014/main" id="{75E0C04B-9808-4E47-B7A7-B83A401B47FA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3475949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!!Chair4">
            <a:extLst>
              <a:ext uri="{FF2B5EF4-FFF2-40B4-BE49-F238E27FC236}">
                <a16:creationId xmlns:a16="http://schemas.microsoft.com/office/drawing/2014/main" id="{9DC37A15-98F7-45A1-9C35-1DCFFDEE70BE}"/>
              </a:ext>
            </a:extLst>
          </p:cNvPr>
          <p:cNvSpPr/>
          <p:nvPr/>
        </p:nvSpPr>
        <p:spPr>
          <a:xfrm rot="5400000">
            <a:off x="906131" y="3280855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8" name="!!Chair3E">
            <a:extLst>
              <a:ext uri="{FF2B5EF4-FFF2-40B4-BE49-F238E27FC236}">
                <a16:creationId xmlns:a16="http://schemas.microsoft.com/office/drawing/2014/main" id="{78E76A3A-F19A-4568-AA88-28C6D010D7F4}"/>
              </a:ext>
            </a:extLst>
          </p:cNvPr>
          <p:cNvSpPr/>
          <p:nvPr/>
        </p:nvSpPr>
        <p:spPr>
          <a:xfrm>
            <a:off x="7424818" y="4148402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4" name="!!Chair3D">
            <a:extLst>
              <a:ext uri="{FF2B5EF4-FFF2-40B4-BE49-F238E27FC236}">
                <a16:creationId xmlns:a16="http://schemas.microsoft.com/office/drawing/2014/main" id="{5A9D1B1B-7F9C-49D3-8EF8-B11B421B853C}"/>
              </a:ext>
            </a:extLst>
          </p:cNvPr>
          <p:cNvSpPr/>
          <p:nvPr/>
        </p:nvSpPr>
        <p:spPr>
          <a:xfrm>
            <a:off x="6006084" y="414840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2" name="!!Chair3C">
            <a:extLst>
              <a:ext uri="{FF2B5EF4-FFF2-40B4-BE49-F238E27FC236}">
                <a16:creationId xmlns:a16="http://schemas.microsoft.com/office/drawing/2014/main" id="{CF563850-48BF-49A5-BF9A-DC5609B80760}"/>
              </a:ext>
            </a:extLst>
          </p:cNvPr>
          <p:cNvSpPr/>
          <p:nvPr/>
        </p:nvSpPr>
        <p:spPr>
          <a:xfrm>
            <a:off x="4631301" y="414349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1" name="!!Chair3B">
            <a:extLst>
              <a:ext uri="{FF2B5EF4-FFF2-40B4-BE49-F238E27FC236}">
                <a16:creationId xmlns:a16="http://schemas.microsoft.com/office/drawing/2014/main" id="{32AAFC4D-EBC9-4409-A217-715C709924E9}"/>
              </a:ext>
            </a:extLst>
          </p:cNvPr>
          <p:cNvSpPr/>
          <p:nvPr/>
        </p:nvSpPr>
        <p:spPr>
          <a:xfrm>
            <a:off x="3258582" y="415214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4" name="!!Chair3">
            <a:extLst>
              <a:ext uri="{FF2B5EF4-FFF2-40B4-BE49-F238E27FC236}">
                <a16:creationId xmlns:a16="http://schemas.microsoft.com/office/drawing/2014/main" id="{FEB14746-3FF1-4D09-A2DC-595E7F256ADA}"/>
              </a:ext>
            </a:extLst>
          </p:cNvPr>
          <p:cNvSpPr/>
          <p:nvPr/>
        </p:nvSpPr>
        <p:spPr>
          <a:xfrm>
            <a:off x="1837784" y="4143497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3" name="!!Chair2">
            <a:extLst>
              <a:ext uri="{FF2B5EF4-FFF2-40B4-BE49-F238E27FC236}">
                <a16:creationId xmlns:a16="http://schemas.microsoft.com/office/drawing/2014/main" id="{CF503D92-1AB0-429E-A0A3-0129A792DE36}"/>
              </a:ext>
            </a:extLst>
          </p:cNvPr>
          <p:cNvSpPr/>
          <p:nvPr/>
        </p:nvSpPr>
        <p:spPr>
          <a:xfrm rot="5400000">
            <a:off x="8327229" y="3280856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7" name="!!Chair1E">
            <a:extLst>
              <a:ext uri="{FF2B5EF4-FFF2-40B4-BE49-F238E27FC236}">
                <a16:creationId xmlns:a16="http://schemas.microsoft.com/office/drawing/2014/main" id="{5CE97C15-1055-4127-92C8-EA362E280CCC}"/>
              </a:ext>
            </a:extLst>
          </p:cNvPr>
          <p:cNvSpPr/>
          <p:nvPr/>
        </p:nvSpPr>
        <p:spPr>
          <a:xfrm>
            <a:off x="7424818" y="2415252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13" name="!!Chair1D">
            <a:extLst>
              <a:ext uri="{FF2B5EF4-FFF2-40B4-BE49-F238E27FC236}">
                <a16:creationId xmlns:a16="http://schemas.microsoft.com/office/drawing/2014/main" id="{C90F49F8-0483-4A01-924F-A04A5185423F}"/>
              </a:ext>
            </a:extLst>
          </p:cNvPr>
          <p:cNvSpPr/>
          <p:nvPr/>
        </p:nvSpPr>
        <p:spPr>
          <a:xfrm>
            <a:off x="6006084" y="2426860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1" name="!!Chair1C">
            <a:extLst>
              <a:ext uri="{FF2B5EF4-FFF2-40B4-BE49-F238E27FC236}">
                <a16:creationId xmlns:a16="http://schemas.microsoft.com/office/drawing/2014/main" id="{71777662-23B1-4AED-B813-7F44F285F0F5}"/>
              </a:ext>
            </a:extLst>
          </p:cNvPr>
          <p:cNvSpPr/>
          <p:nvPr/>
        </p:nvSpPr>
        <p:spPr>
          <a:xfrm>
            <a:off x="4631301" y="2418213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0" name="!!Chair1B">
            <a:extLst>
              <a:ext uri="{FF2B5EF4-FFF2-40B4-BE49-F238E27FC236}">
                <a16:creationId xmlns:a16="http://schemas.microsoft.com/office/drawing/2014/main" id="{616F960E-64E9-4D9C-92E9-9F6BD53FD0A8}"/>
              </a:ext>
            </a:extLst>
          </p:cNvPr>
          <p:cNvSpPr/>
          <p:nvPr/>
        </p:nvSpPr>
        <p:spPr>
          <a:xfrm>
            <a:off x="3258582" y="2426860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43" name="!!Chair1">
            <a:extLst>
              <a:ext uri="{FF2B5EF4-FFF2-40B4-BE49-F238E27FC236}">
                <a16:creationId xmlns:a16="http://schemas.microsoft.com/office/drawing/2014/main" id="{1FDBAAAB-81D8-47C1-BF81-FB64D6722812}"/>
              </a:ext>
            </a:extLst>
          </p:cNvPr>
          <p:cNvSpPr/>
          <p:nvPr/>
        </p:nvSpPr>
        <p:spPr>
          <a:xfrm>
            <a:off x="1837784" y="2418214"/>
            <a:ext cx="955914" cy="431321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/>
          </a:p>
        </p:txBody>
      </p:sp>
      <p:sp>
        <p:nvSpPr>
          <p:cNvPr id="54" name="!!Table">
            <a:extLst>
              <a:ext uri="{FF2B5EF4-FFF2-40B4-BE49-F238E27FC236}">
                <a16:creationId xmlns:a16="http://schemas.microsoft.com/office/drawing/2014/main" id="{96F75417-BE7B-4740-BEE8-FA682BAC5F58}"/>
              </a:ext>
            </a:extLst>
          </p:cNvPr>
          <p:cNvSpPr/>
          <p:nvPr/>
        </p:nvSpPr>
        <p:spPr>
          <a:xfrm>
            <a:off x="1384088" y="2633874"/>
            <a:ext cx="7392313" cy="172528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TableNo">
            <a:extLst>
              <a:ext uri="{FF2B5EF4-FFF2-40B4-BE49-F238E27FC236}">
                <a16:creationId xmlns:a16="http://schemas.microsoft.com/office/drawing/2014/main" id="{808998FB-46E5-476A-9BB7-BB1A30C11BD2}"/>
              </a:ext>
            </a:extLst>
          </p:cNvPr>
          <p:cNvSpPr txBox="1"/>
          <p:nvPr/>
        </p:nvSpPr>
        <p:spPr>
          <a:xfrm>
            <a:off x="4690008" y="2573836"/>
            <a:ext cx="9559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600" dirty="0">
                <a:latin typeface="Arial Rounded MT Bold" panose="020F0704030504030204" pitchFamily="34" charset="0"/>
              </a:rPr>
              <a:t>5</a:t>
            </a:r>
            <a:endParaRPr lang="en-SG" sz="2800" dirty="0">
              <a:latin typeface="Arial Rounded MT Bold" panose="020F0704030504030204" pitchFamily="34" charset="0"/>
            </a:endParaRPr>
          </a:p>
        </p:txBody>
      </p:sp>
      <p:sp>
        <p:nvSpPr>
          <p:cNvPr id="15" name="!!Heading1">
            <a:extLst>
              <a:ext uri="{FF2B5EF4-FFF2-40B4-BE49-F238E27FC236}">
                <a16:creationId xmlns:a16="http://schemas.microsoft.com/office/drawing/2014/main" id="{75E0C04B-9808-4E47-B7A7-B83A401B47FA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Dining Table Problem</a:t>
            </a:r>
          </a:p>
        </p:txBody>
      </p:sp>
    </p:spTree>
    <p:extLst>
      <p:ext uri="{BB962C8B-B14F-4D97-AF65-F5344CB8AC3E}">
        <p14:creationId xmlns:p14="http://schemas.microsoft.com/office/powerpoint/2010/main" val="29101270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!!Match3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14" name="!!Match2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6" name="!!Match1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sp>
        <p:nvSpPr>
          <p:cNvPr id="25" name="!!Heading1">
            <a:extLst>
              <a:ext uri="{FF2B5EF4-FFF2-40B4-BE49-F238E27FC236}">
                <a16:creationId xmlns:a16="http://schemas.microsoft.com/office/drawing/2014/main" id="{14C09C0F-6B5E-4427-88C3-0180C0A0819B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37031312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!!Match2">
            <a:extLst>
              <a:ext uri="{FF2B5EF4-FFF2-40B4-BE49-F238E27FC236}">
                <a16:creationId xmlns:a16="http://schemas.microsoft.com/office/drawing/2014/main" id="{43FF37A0-F127-4544-A602-7C94CCB8A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-47782" y="3331040"/>
            <a:ext cx="1625374" cy="175813"/>
          </a:xfrm>
          <a:prstGeom prst="rect">
            <a:avLst/>
          </a:prstGeom>
        </p:spPr>
      </p:pic>
      <p:pic>
        <p:nvPicPr>
          <p:cNvPr id="55" name="!!Match3">
            <a:extLst>
              <a:ext uri="{FF2B5EF4-FFF2-40B4-BE49-F238E27FC236}">
                <a16:creationId xmlns:a16="http://schemas.microsoft.com/office/drawing/2014/main" id="{31C4D691-A5FC-44AB-A7FF-A698608BD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385915">
            <a:off x="894850" y="3336082"/>
            <a:ext cx="1625374" cy="175813"/>
          </a:xfrm>
          <a:prstGeom prst="rect">
            <a:avLst/>
          </a:prstGeom>
        </p:spPr>
      </p:pic>
      <p:pic>
        <p:nvPicPr>
          <p:cNvPr id="56" name="!!Match1">
            <a:extLst>
              <a:ext uri="{FF2B5EF4-FFF2-40B4-BE49-F238E27FC236}">
                <a16:creationId xmlns:a16="http://schemas.microsoft.com/office/drawing/2014/main" id="{753D385E-E52F-4BD2-889F-A81ABF1A5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931" y="4061843"/>
            <a:ext cx="1625374" cy="175813"/>
          </a:xfrm>
          <a:prstGeom prst="rect">
            <a:avLst/>
          </a:prstGeom>
        </p:spPr>
      </p:pic>
      <p:pic>
        <p:nvPicPr>
          <p:cNvPr id="57" name="!!Match5">
            <a:extLst>
              <a:ext uri="{FF2B5EF4-FFF2-40B4-BE49-F238E27FC236}">
                <a16:creationId xmlns:a16="http://schemas.microsoft.com/office/drawing/2014/main" id="{448F5356-DF6D-404D-A740-458E410AE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350" y="2627484"/>
            <a:ext cx="1625374" cy="175813"/>
          </a:xfrm>
          <a:prstGeom prst="rect">
            <a:avLst/>
          </a:prstGeom>
        </p:spPr>
      </p:pic>
      <p:pic>
        <p:nvPicPr>
          <p:cNvPr id="58" name="!!Match6">
            <a:extLst>
              <a:ext uri="{FF2B5EF4-FFF2-40B4-BE49-F238E27FC236}">
                <a16:creationId xmlns:a16="http://schemas.microsoft.com/office/drawing/2014/main" id="{02500172-9ABE-4643-A32D-ECF7F3BAA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8048639">
            <a:off x="1810111" y="3389935"/>
            <a:ext cx="1625374" cy="175813"/>
          </a:xfrm>
          <a:prstGeom prst="rect">
            <a:avLst/>
          </a:prstGeom>
        </p:spPr>
      </p:pic>
      <p:sp>
        <p:nvSpPr>
          <p:cNvPr id="79" name="!!Heading1">
            <a:extLst>
              <a:ext uri="{FF2B5EF4-FFF2-40B4-BE49-F238E27FC236}">
                <a16:creationId xmlns:a16="http://schemas.microsoft.com/office/drawing/2014/main" id="{864340C4-8158-4C38-B1DA-DC1EE49FC237}"/>
              </a:ext>
            </a:extLst>
          </p:cNvPr>
          <p:cNvSpPr txBox="1"/>
          <p:nvPr/>
        </p:nvSpPr>
        <p:spPr>
          <a:xfrm>
            <a:off x="587829" y="380102"/>
            <a:ext cx="8940800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SG" sz="4400" dirty="0">
                <a:latin typeface="Arial Rounded MT Bold" panose="020F0704030504030204" pitchFamily="34" charset="0"/>
              </a:rPr>
              <a:t>Matchstick Problem</a:t>
            </a:r>
          </a:p>
        </p:txBody>
      </p:sp>
    </p:spTree>
    <p:extLst>
      <p:ext uri="{BB962C8B-B14F-4D97-AF65-F5344CB8AC3E}">
        <p14:creationId xmlns:p14="http://schemas.microsoft.com/office/powerpoint/2010/main" val="708816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</TotalTime>
  <Words>90</Words>
  <Application>Microsoft Office PowerPoint</Application>
  <PresentationFormat>Widescreen</PresentationFormat>
  <Paragraphs>32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Fox, Peter</dc:creator>
  <cp:lastModifiedBy>Fox, Peter</cp:lastModifiedBy>
  <cp:revision>21</cp:revision>
  <dcterms:created xsi:type="dcterms:W3CDTF">2022-04-29T02:01:31Z</dcterms:created>
  <dcterms:modified xsi:type="dcterms:W3CDTF">2022-05-09T07:04:08Z</dcterms:modified>
</cp:coreProperties>
</file>