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881D-8E3C-4AE6-B2D9-0145AF1D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1DD62-BA82-4BE8-9DA9-689CFA2CF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D8064-9D71-48A3-9975-BE110C8A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2FC7-664E-4BA3-978D-0A53DCE0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8C91-01BD-40FE-B915-86963028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2DB9C-DF0C-4FC9-9162-97121D8F0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1" y="6328785"/>
            <a:ext cx="3158363" cy="3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527F-8570-4073-AAD7-C673CFEC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B1D58-5FEB-4342-A322-6A9363F1A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1619-F386-4C55-8F91-2752D2F1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8C1C-A3AF-4ED5-B706-5C0943D4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94C7-DAAE-4357-BCC1-7CC5F9A4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0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AE90B-C53A-4067-B592-66605BAC6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E791A-43B7-4674-A73D-AAC5D176D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97DAB-B780-4B90-8563-494B9D45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6D4DB-6E38-4C61-A511-5BCC7832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8A97-EC4D-4F5E-A736-2675C3CC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054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A256-DC1C-4B9B-BC19-89AFFCDD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4667-9060-42A4-92CC-02208DB8B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3561-ED01-4FAF-98CB-73D36A84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0F71-8645-4656-B1F3-A91D481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51A2-4960-42EC-B062-B3C9B78A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653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95F1-2E0B-43AD-866E-CDA6E3FF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9E101-07A6-4A75-9CF0-4A0A4706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9AE2-4E33-4C49-AB72-DD6F7058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3E5EF-9CB0-4766-8BF2-43A5DBB3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2482-28A7-4774-B74D-3D8B6BA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19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6E16-9345-4AE9-9BFB-1B530113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28DE-950A-4B8C-BA7C-6F080C1C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F9418-1051-4AC1-94B7-3C9D38BF5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8A3A6-2A1D-4FFE-B1E8-297E1F13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DACA1-7351-4D8B-8641-1237E39D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E7642-6CF9-4F7E-ABE4-5C29A884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681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0670-8774-4F0F-B0A5-A5967EF1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59863-5051-4AD8-8F42-25E3778F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5DCA0-4483-47E6-AC95-95B51E6B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ED4-D170-45A5-9B6B-EBD90ADA9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06B-8AED-4187-9EC0-18D574976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2D72B-0A81-4BF7-8FE2-7E0F3B92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65AE2-A159-449D-99CE-A3BBCF95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279A7-4F7C-44F4-813B-C469DE6B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95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62A8-CC27-4E51-8F18-BDFF1F41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90A8C-03C2-4734-8EF7-64BF024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2A41E-8C2C-4031-8120-01B68475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A213-B8A2-40E7-A160-AFF1995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60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65F00-C38B-4AB3-8C6E-C98C77EF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CA31D-038C-4F6E-B1C2-7359BD31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8BA9A-393F-4F9F-85A0-B86E16BE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60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4B59-95B9-4858-BCA9-B52C1A61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0EB7-571B-480D-A265-44CFA63F0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99177-062F-4664-9D2C-FDEA36B59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F4523-FF5B-4499-B750-A9F5D14F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C8FD-EF8B-47DF-9E82-30784A47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AE575-D540-4645-9DAB-1DDA1AB9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96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D4B1-646A-433A-B161-E078F04A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29EC9-AEDC-4B11-9223-D627760D2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A5A4E-8AC4-4585-BC88-9472A475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44482-BCAD-48D6-95E2-EA5E5FDB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0AB17-D3C7-40AE-BC96-AB73009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69CC-162D-47C8-B8CA-B99F0FCA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2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AF127-F931-429A-9E2A-A6F5E9D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57DD-CB37-4DA1-80A4-B86CFD5F8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9AFA-2D0C-45AB-B657-6DA8A0BA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1876-F296-4AC7-94D1-5091DD942468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77C10-A6EB-49A1-9AAB-AE0BEA24A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371C0-2BB0-44AA-B74C-AFE98248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C552-5FA9-48CB-9BCD-C9C69419C2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58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5.png"/><Relationship Id="rId4" Type="http://schemas.microsoft.com/office/2017/06/relationships/model3d" Target="../media/model3d1.glb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1.glb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!!Clapper_Board" descr="Clapperboard">
                <a:extLst>
                  <a:ext uri="{FF2B5EF4-FFF2-40B4-BE49-F238E27FC236}">
                    <a16:creationId xmlns:a16="http://schemas.microsoft.com/office/drawing/2014/main" id="{DB158A62-494E-483E-8D47-7CBD3319DE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1924888"/>
                  </p:ext>
                </p:extLst>
              </p:nvPr>
            </p:nvGraphicFramePr>
            <p:xfrm>
              <a:off x="414728" y="836454"/>
              <a:ext cx="3580598" cy="425684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580598" cy="425684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9358" ay="1979443" az="486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!!Clapper_Board" descr="Clapperboard">
                <a:extLst>
                  <a:ext uri="{FF2B5EF4-FFF2-40B4-BE49-F238E27FC236}">
                    <a16:creationId xmlns:a16="http://schemas.microsoft.com/office/drawing/2014/main" id="{DB158A62-494E-483E-8D47-7CBD3319DE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28" y="836454"/>
                <a:ext cx="3580598" cy="425684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F187EBD-B45C-4BAF-91DD-B91CC37643FC}"/>
              </a:ext>
            </a:extLst>
          </p:cNvPr>
          <p:cNvSpPr txBox="1"/>
          <p:nvPr/>
        </p:nvSpPr>
        <p:spPr>
          <a:xfrm>
            <a:off x="3846786" y="2367171"/>
            <a:ext cx="6779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>
                <a:latin typeface="Arial Rounded MT Bold" panose="020F0704030504030204" pitchFamily="34" charset="0"/>
              </a:rPr>
              <a:t>Award Winners</a:t>
            </a:r>
          </a:p>
          <a:p>
            <a:pPr algn="ctr"/>
            <a:r>
              <a:rPr lang="en-SG" sz="6600" dirty="0">
                <a:latin typeface="Arial Rounded MT Bold" panose="020F0704030504030204" pitchFamily="34" charset="0"/>
              </a:rPr>
              <a:t>Actresses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FDCF-A548-44D6-91B7-49B342677DF4}"/>
              </a:ext>
            </a:extLst>
          </p:cNvPr>
          <p:cNvSpPr txBox="1"/>
          <p:nvPr/>
        </p:nvSpPr>
        <p:spPr>
          <a:xfrm>
            <a:off x="996337" y="2785241"/>
            <a:ext cx="2417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19199988" rev="0"/>
              </a:camera>
              <a:lightRig rig="threePt" dir="t"/>
            </a:scene3d>
          </a:bodyPr>
          <a:lstStyle/>
          <a:p>
            <a:r>
              <a:rPr lang="en-SG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Data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273091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93B5FF2B-DDFA-4DBD-A388-1BC5A4DCD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3831002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74792A7B-3B1E-4AED-BF25-73B03A557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2013</a:t>
            </a:r>
          </a:p>
          <a:p>
            <a:pPr algn="ctr"/>
            <a:r>
              <a:rPr lang="en-SG" sz="4400" dirty="0">
                <a:latin typeface="Arial Narrow" panose="020B0606020202030204" pitchFamily="34" charset="0"/>
              </a:rPr>
              <a:t>Cate Blanchette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260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Blue</a:t>
            </a:r>
          </a:p>
          <a:p>
            <a:pPr algn="ctr"/>
            <a:r>
              <a:rPr lang="en-SG" sz="2400" dirty="0"/>
              <a:t>Jasmine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293776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6064543" y="5130545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282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2117819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Jennifer Lawrence Age: </a:t>
            </a:r>
            <a:r>
              <a:rPr lang="en-SG" sz="4800" b="1" dirty="0"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1380" y="2739885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Silver Linings Playbook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6625438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2201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352088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Meryl Streep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61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</a:t>
            </a:r>
            <a:br>
              <a:rPr lang="en-SG" sz="2400" dirty="0"/>
            </a:br>
            <a:r>
              <a:rPr lang="en-SG" sz="2400" dirty="0"/>
              <a:t>Iron Lady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15153631-5AE3-400E-8AA2-95EFA0360F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7692177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15153631-5AE3-400E-8AA2-95EFA0360F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902BC9C7-2A15-4CB4-82F4-7DC790CE555B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9140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!!Film Strip1">
            <a:extLst>
              <a:ext uri="{FF2B5EF4-FFF2-40B4-BE49-F238E27FC236}">
                <a16:creationId xmlns:a16="http://schemas.microsoft.com/office/drawing/2014/main" id="{969847C5-2971-48F1-B7A8-A5A34A2B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7458536"/>
            <a:ext cx="19511579" cy="2449993"/>
          </a:xfrm>
          <a:prstGeom prst="rect">
            <a:avLst/>
          </a:prstGeom>
        </p:spPr>
      </p:pic>
      <p:pic>
        <p:nvPicPr>
          <p:cNvPr id="343" name="!!Film Strip2">
            <a:extLst>
              <a:ext uri="{FF2B5EF4-FFF2-40B4-BE49-F238E27FC236}">
                <a16:creationId xmlns:a16="http://schemas.microsoft.com/office/drawing/2014/main" id="{1CC89C28-B132-457D-AC3B-C5EEA110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-1392629"/>
            <a:ext cx="19467538" cy="244446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Natalie Portman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404444" y="3136009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Black Swan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 hidden="1">
                <a:extLst>
                  <a:ext uri="{FF2B5EF4-FFF2-40B4-BE49-F238E27FC236}">
                    <a16:creationId xmlns:a16="http://schemas.microsoft.com/office/drawing/2014/main" id="{AFA26DDC-90D2-4954-AC57-E74C9D983C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4642691"/>
                  </p:ext>
                </p:extLst>
              </p:nvPr>
            </p:nvGraphicFramePr>
            <p:xfrm>
              <a:off x="3008922" y="4384562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 hidden="1">
                <a:extLst>
                  <a:ext uri="{FF2B5EF4-FFF2-40B4-BE49-F238E27FC236}">
                    <a16:creationId xmlns:a16="http://schemas.microsoft.com/office/drawing/2014/main" id="{AFA26DDC-90D2-4954-AC57-E74C9D983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922" y="4384562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 hidden="1">
            <a:extLst>
              <a:ext uri="{FF2B5EF4-FFF2-40B4-BE49-F238E27FC236}">
                <a16:creationId xmlns:a16="http://schemas.microsoft.com/office/drawing/2014/main" id="{BED264B7-9E13-4514-B3DB-737273836E65}"/>
              </a:ext>
            </a:extLst>
          </p:cNvPr>
          <p:cNvSpPr txBox="1"/>
          <p:nvPr/>
        </p:nvSpPr>
        <p:spPr>
          <a:xfrm>
            <a:off x="3720774" y="5088503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4" name="!!Clapper_Board" descr="Clapperboard">
                <a:extLst>
                  <a:ext uri="{FF2B5EF4-FFF2-40B4-BE49-F238E27FC236}">
                    <a16:creationId xmlns:a16="http://schemas.microsoft.com/office/drawing/2014/main" id="{DE1FDB5A-230E-42F3-8EA9-E7D45FAFBA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5229222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4" name="!!Clapper_Board" descr="Clapperboard">
                <a:extLst>
                  <a:ext uri="{FF2B5EF4-FFF2-40B4-BE49-F238E27FC236}">
                    <a16:creationId xmlns:a16="http://schemas.microsoft.com/office/drawing/2014/main" id="{DE1FDB5A-230E-42F3-8EA9-E7D45FAFBA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!!Item Number">
            <a:extLst>
              <a:ext uri="{FF2B5EF4-FFF2-40B4-BE49-F238E27FC236}">
                <a16:creationId xmlns:a16="http://schemas.microsoft.com/office/drawing/2014/main" id="{B5E0B947-A066-4223-867E-41105104CF29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276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56402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Sandra Bullock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297816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</a:t>
            </a:r>
          </a:p>
          <a:p>
            <a:pPr algn="ctr"/>
            <a:r>
              <a:rPr lang="en-SG" sz="2400" dirty="0"/>
              <a:t>Blind Side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" name="!!Clapper_Board" descr="Clapperboard">
                <a:extLst>
                  <a:ext uri="{FF2B5EF4-FFF2-40B4-BE49-F238E27FC236}">
                    <a16:creationId xmlns:a16="http://schemas.microsoft.com/office/drawing/2014/main" id="{5CA9BBA0-0B20-492E-8203-4D470B1DC3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3040979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" name="!!Clapper_Board" descr="Clapperboard">
                <a:extLst>
                  <a:ext uri="{FF2B5EF4-FFF2-40B4-BE49-F238E27FC236}">
                    <a16:creationId xmlns:a16="http://schemas.microsoft.com/office/drawing/2014/main" id="{5CA9BBA0-0B20-492E-8203-4D470B1DC3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267D165E-8704-4C70-8E13-5B92EA9626C1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6393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387451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Kate Winslet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3114794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Reader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1EF07C21-97AB-4B0E-842E-54DD99D6D1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4882740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1EF07C21-97AB-4B0E-842E-54DD99D6D1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086B2495-C265-4AC8-B5EE-BBBE6B45FE34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8243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210878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Marion </a:t>
            </a:r>
            <a:r>
              <a:rPr lang="en-SG" sz="4800" dirty="0" err="1">
                <a:latin typeface="Arial Narrow" panose="020B0606020202030204" pitchFamily="34" charset="0"/>
              </a:rPr>
              <a:t>Cotillard</a:t>
            </a:r>
            <a:r>
              <a:rPr lang="en-SG" sz="4800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413471" y="2923219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La Vie </a:t>
            </a:r>
            <a:br>
              <a:rPr lang="en-SG" sz="2400" dirty="0"/>
            </a:br>
            <a:r>
              <a:rPr lang="en-SG" sz="2400" dirty="0" err="1"/>
              <a:t>en</a:t>
            </a:r>
            <a:r>
              <a:rPr lang="en-SG" sz="2400" dirty="0"/>
              <a:t> Rose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D1C1E781-E8F1-48FB-B21B-3B14406B6C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79368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D1C1E781-E8F1-48FB-B21B-3B14406B6C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A9654035-6F1C-4029-9B53-371F036217B3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6708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34305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Helen Mirren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07224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Queen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C50FBEE-AA9C-4583-9E09-0CA4FA2C2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3342608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C50FBEE-AA9C-4583-9E09-0CA4FA2C23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65E269B5-E9AA-4A62-8DB5-E230D6E61F9E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0470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-141217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2005</a:t>
            </a:r>
          </a:p>
          <a:p>
            <a:pPr algn="ctr"/>
            <a:r>
              <a:rPr lang="en-SG" sz="4000" dirty="0">
                <a:latin typeface="Arial Narrow" panose="020B0606020202030204" pitchFamily="34" charset="0"/>
              </a:rPr>
              <a:t>Reese </a:t>
            </a:r>
            <a:r>
              <a:rPr lang="en-SG" sz="4000" dirty="0" err="1">
                <a:latin typeface="Arial Narrow" panose="020B0606020202030204" pitchFamily="34" charset="0"/>
              </a:rPr>
              <a:t>Whitherspoon</a:t>
            </a:r>
            <a:endParaRPr lang="en-SG" sz="40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29234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Walk the Line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8E6FE158-B30E-4FF8-8D59-FF607233DF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4416851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8E6FE158-B30E-4FF8-8D59-FF607233DF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8FA79086-52DF-455C-B7DA-1DF00D1BD6FE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806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7442757"/>
            <a:ext cx="19511579" cy="2449993"/>
          </a:xfrm>
          <a:prstGeom prst="rect">
            <a:avLst/>
          </a:prstGeom>
        </p:spPr>
      </p:pic>
      <p:pic>
        <p:nvPicPr>
          <p:cNvPr id="31" name="!!Film Strip1">
            <a:extLst>
              <a:ext uri="{FF2B5EF4-FFF2-40B4-BE49-F238E27FC236}">
                <a16:creationId xmlns:a16="http://schemas.microsoft.com/office/drawing/2014/main" id="{6941454C-557A-4647-98A1-02DACD42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2895" y="-317790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Hillary Swank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7687" y="30135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Million Dollar Baby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E13286FC-1F16-4C91-A429-826A514F5C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3957980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E13286FC-1F16-4C91-A429-826A514F5C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08310842-92A4-4744-A8B6-BE1F21E7BB8A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2389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rojector">
            <a:extLst>
              <a:ext uri="{FF2B5EF4-FFF2-40B4-BE49-F238E27FC236}">
                <a16:creationId xmlns:a16="http://schemas.microsoft.com/office/drawing/2014/main" id="{FADB68CE-F59B-4148-BE6A-513C3DCB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pic>
        <p:nvPicPr>
          <p:cNvPr id="238" name="!!Film Strip">
            <a:extLst>
              <a:ext uri="{FF2B5EF4-FFF2-40B4-BE49-F238E27FC236}">
                <a16:creationId xmlns:a16="http://schemas.microsoft.com/office/drawing/2014/main" id="{84C50743-0B09-4744-B870-319C68F6E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7411692"/>
            <a:ext cx="19467538" cy="244446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102BA81-330E-47AB-AE6B-1E9F69D1225D}"/>
              </a:ext>
            </a:extLst>
          </p:cNvPr>
          <p:cNvSpPr txBox="1"/>
          <p:nvPr/>
        </p:nvSpPr>
        <p:spPr>
          <a:xfrm>
            <a:off x="3079650" y="2080967"/>
            <a:ext cx="3509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en-SG" sz="4000" dirty="0">
                <a:latin typeface="Arial Narrow" panose="020B0606020202030204" pitchFamily="34" charset="0"/>
              </a:rPr>
              <a:t>Jessica Chastain</a:t>
            </a:r>
            <a:endParaRPr lang="en-SG" sz="48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43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C759ED2-D55B-418A-9AB8-581DF9DC0E5F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2566357-1214-45C3-B418-4C6EE8D2C7B6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50" name="!!Reel1">
              <a:extLst>
                <a:ext uri="{FF2B5EF4-FFF2-40B4-BE49-F238E27FC236}">
                  <a16:creationId xmlns:a16="http://schemas.microsoft.com/office/drawing/2014/main" id="{0F1E3D62-E447-42F8-9CDD-2D9B09319489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1DE3D02-8E13-4025-90A0-BBF2FC9AA8C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B60381C-2A12-4A76-8660-D4F4BE989CDE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A10FA94-5A0E-42B4-AABD-2EE50A2EDBA9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84B422A-963B-42B5-942D-FA4795A8C113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C5E8038-7363-49AF-B753-1F580B27101D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28ED9BE-52C2-4152-889B-3BDEAAD75EE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D79EDD5-B804-46C0-8452-B048B9A15D0C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DFC73E6-D7E0-48CB-ABA3-8D89181117D7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38A5973-73A8-47C8-BF37-281592D5CE89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51" name="!!Reel1">
              <a:extLst>
                <a:ext uri="{FF2B5EF4-FFF2-40B4-BE49-F238E27FC236}">
                  <a16:creationId xmlns:a16="http://schemas.microsoft.com/office/drawing/2014/main" id="{CC94AE3C-F46D-4969-BAED-DDCBC9BF537F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60063AB-A138-426B-8725-8159228FD71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31906C3-130F-442D-96B9-69756BD63A26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F35BF19-A33A-46A3-9AEB-E3CE3077F689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B839A30-99C2-4292-9085-27D5D6EC817A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E1A7028F-7BDF-45E7-90E2-DBE7FCDAD81F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997BE26-31BD-4AEE-9BB6-728829D14BF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BF9B612-DC09-4218-9E01-44BD0709DA42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15" name="!!Clapper_Board" descr="Clapperboard">
                <a:extLst>
                  <a:ext uri="{FF2B5EF4-FFF2-40B4-BE49-F238E27FC236}">
                    <a16:creationId xmlns:a16="http://schemas.microsoft.com/office/drawing/2014/main" id="{0493E78D-F452-463E-A253-DCAEB54A2B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4666962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15" name="!!Clapper_Board" descr="Clapperboard">
                <a:extLst>
                  <a:ext uri="{FF2B5EF4-FFF2-40B4-BE49-F238E27FC236}">
                    <a16:creationId xmlns:a16="http://schemas.microsoft.com/office/drawing/2014/main" id="{0493E78D-F452-463E-A253-DCAEB54A2B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Movie Title">
            <a:extLst>
              <a:ext uri="{FF2B5EF4-FFF2-40B4-BE49-F238E27FC236}">
                <a16:creationId xmlns:a16="http://schemas.microsoft.com/office/drawing/2014/main" id="{D37ED07F-F8FF-42BD-83D0-A57EF0C66A3F}"/>
              </a:ext>
            </a:extLst>
          </p:cNvPr>
          <p:cNvSpPr txBox="1"/>
          <p:nvPr/>
        </p:nvSpPr>
        <p:spPr>
          <a:xfrm>
            <a:off x="465126" y="3027238"/>
            <a:ext cx="148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The Eyes of Tammy Faye</a:t>
            </a:r>
          </a:p>
        </p:txBody>
      </p:sp>
      <p:sp>
        <p:nvSpPr>
          <p:cNvPr id="221" name="!!Item Number">
            <a:extLst>
              <a:ext uri="{FF2B5EF4-FFF2-40B4-BE49-F238E27FC236}">
                <a16:creationId xmlns:a16="http://schemas.microsoft.com/office/drawing/2014/main" id="{4210FE40-71B4-41C2-AE25-D6078DE2C6C7}"/>
              </a:ext>
            </a:extLst>
          </p:cNvPr>
          <p:cNvSpPr txBox="1"/>
          <p:nvPr/>
        </p:nvSpPr>
        <p:spPr>
          <a:xfrm>
            <a:off x="3373944" y="507536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8438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20" grpId="0"/>
      <p:bldP spid="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5624470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Charlize Theron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1380" y="3073829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Monster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BDF439F1-739A-43FC-B089-704F9D02F6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9850363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BDF439F1-739A-43FC-B089-704F9D02F6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D35C275C-7875-4AE5-A4BB-F37074511276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56334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3879750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Nicole Kidman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3188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Hours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61107B6-A149-46EA-BB56-F401B43014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9974740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61107B6-A149-46EA-BB56-F401B43014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79FF183-C9F2-4E65-8752-045A5C95FEAA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8180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212452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Halle Berry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23434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Monster’s Ball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9188420A-60F8-49ED-894A-5A574380DF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0647069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9188420A-60F8-49ED-894A-5A574380DF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88CDEDE2-B724-4D7E-AB2C-15E3B8846649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4582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58145" y="348285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2000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Julia Roberts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6525" y="30135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Erin</a:t>
            </a:r>
            <a:br>
              <a:rPr lang="en-SG" sz="2400" dirty="0"/>
            </a:br>
            <a:r>
              <a:rPr lang="en-SG" sz="2400" dirty="0"/>
              <a:t>Brockovich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BA5A1A5F-B082-4771-BFAD-3CBE2454C1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422436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BA5A1A5F-B082-4771-BFAD-3CBE2454C1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0E4EEC2C-1056-4DC7-8797-3A762791FA96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95264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1">
            <a:extLst>
              <a:ext uri="{FF2B5EF4-FFF2-40B4-BE49-F238E27FC236}">
                <a16:creationId xmlns:a16="http://schemas.microsoft.com/office/drawing/2014/main" id="{F101D447-D6C8-4921-AB03-27A29417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7395430"/>
            <a:ext cx="19511579" cy="2449993"/>
          </a:xfrm>
          <a:prstGeom prst="rect">
            <a:avLst/>
          </a:prstGeom>
        </p:spPr>
      </p:pic>
      <p:pic>
        <p:nvPicPr>
          <p:cNvPr id="28" name="!!Film Strip2">
            <a:extLst>
              <a:ext uri="{FF2B5EF4-FFF2-40B4-BE49-F238E27FC236}">
                <a16:creationId xmlns:a16="http://schemas.microsoft.com/office/drawing/2014/main" id="{32E2B962-7060-489B-B7C4-8173292E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655" y="-142796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Hilary Swank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Boys </a:t>
            </a:r>
          </a:p>
          <a:p>
            <a:pPr algn="ctr"/>
            <a:r>
              <a:rPr lang="en-SG" sz="2400" dirty="0"/>
              <a:t>don’t Cry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22F205DE-D7C2-44A6-B581-26E1057A5C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9525692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22F205DE-D7C2-44A6-B581-26E1057A5C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46F0C4FC-462D-4CFA-8326-EC7EDCEDEA92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2666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56296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Gwyneth Paltrow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Shakespeare in Love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99DF1C48-065D-44E9-AEAE-22EFA6D6D9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54836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1" name="!!Clapper_Board" descr="Clapperboard">
                <a:extLst>
                  <a:ext uri="{FF2B5EF4-FFF2-40B4-BE49-F238E27FC236}">
                    <a16:creationId xmlns:a16="http://schemas.microsoft.com/office/drawing/2014/main" id="{99DF1C48-065D-44E9-AEAE-22EFA6D6D9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!!Item Number">
            <a:extLst>
              <a:ext uri="{FF2B5EF4-FFF2-40B4-BE49-F238E27FC236}">
                <a16:creationId xmlns:a16="http://schemas.microsoft.com/office/drawing/2014/main" id="{E9325B34-7733-48E3-8446-9FA061840F3D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6227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56296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Helen Hunt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0241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As Good </a:t>
            </a:r>
            <a:br>
              <a:rPr lang="en-SG" sz="2400" dirty="0"/>
            </a:br>
            <a:r>
              <a:rPr lang="en-SG" sz="2400" dirty="0"/>
              <a:t>as it Gets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DF6BD0BD-0A26-4FCB-89F3-2EBAFA6314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0852804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DF6BD0BD-0A26-4FCB-89F3-2EBAFA6314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FFBA583-B8A1-4FC9-93E7-E366D1EE7FC7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1601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87446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1996</a:t>
            </a:r>
          </a:p>
          <a:p>
            <a:pPr algn="ctr"/>
            <a:r>
              <a:rPr lang="en-SG" sz="4400" dirty="0">
                <a:latin typeface="Arial Narrow" panose="020B0606020202030204" pitchFamily="34" charset="0"/>
              </a:rPr>
              <a:t>Frances McDormand</a:t>
            </a:r>
            <a:endParaRPr lang="en-SG" sz="4800" dirty="0">
              <a:latin typeface="Arial Narrow" panose="020B0606020202030204" pitchFamily="34" charset="0"/>
            </a:endParaRP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02113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Fargo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5AB4F1B6-8C3F-4EBC-A278-4C3B86E902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8917797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5AB4F1B6-8C3F-4EBC-A278-4C3B86E902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EB93B64-2089-423F-80D4-4A8DD36C0A7E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23545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87446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Susan Sarandon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2933946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Dead Man Walking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68AA08F-B741-4904-ACC5-24A8F72887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7391659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68AA08F-B741-4904-ACC5-24A8F72887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7BAD13C-91E5-410B-AB21-8CAD19AE6FA8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8904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2098227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Jessica Lange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670" y="3092390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Blue Sky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8452CD6-CCB5-46BE-839E-B1D35C8FBE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2441278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78452CD6-CCB5-46BE-839E-B1D35C8FB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7C84C49B-77FD-4968-A607-353771FA5F47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9469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!!Film Strip">
            <a:extLst>
              <a:ext uri="{FF2B5EF4-FFF2-40B4-BE49-F238E27FC236}">
                <a16:creationId xmlns:a16="http://schemas.microsoft.com/office/drawing/2014/main" id="{B43AE9F5-CB6B-4234-A8A1-E2731669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5624940"/>
            <a:ext cx="19467538" cy="2444463"/>
          </a:xfrm>
          <a:prstGeom prst="rect">
            <a:avLst/>
          </a:prstGeom>
        </p:spPr>
      </p:pic>
      <p:pic>
        <p:nvPicPr>
          <p:cNvPr id="210" name="Projector">
            <a:extLst>
              <a:ext uri="{FF2B5EF4-FFF2-40B4-BE49-F238E27FC236}">
                <a16:creationId xmlns:a16="http://schemas.microsoft.com/office/drawing/2014/main" id="{41F61019-F54D-442D-846E-768B80FA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3132A680-C2BB-482A-93CF-8737C11E448F}"/>
              </a:ext>
            </a:extLst>
          </p:cNvPr>
          <p:cNvSpPr txBox="1"/>
          <p:nvPr/>
        </p:nvSpPr>
        <p:spPr>
          <a:xfrm>
            <a:off x="2478358" y="2080967"/>
            <a:ext cx="461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2020</a:t>
            </a:r>
          </a:p>
          <a:p>
            <a:pPr algn="ctr"/>
            <a:r>
              <a:rPr lang="en-SG" sz="4400" dirty="0">
                <a:latin typeface="Arial Narrow" panose="020B0606020202030204" pitchFamily="34" charset="0"/>
              </a:rPr>
              <a:t>Frances McDormand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904D5EF-8D99-4DAC-8C23-89736AA34A3B}"/>
              </a:ext>
            </a:extLst>
          </p:cNvPr>
          <p:cNvSpPr txBox="1"/>
          <p:nvPr/>
        </p:nvSpPr>
        <p:spPr>
          <a:xfrm>
            <a:off x="552559" y="3154056"/>
            <a:ext cx="130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/>
              <a:t>Nomadland</a:t>
            </a:r>
            <a:endParaRPr lang="en-SG" sz="2800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90" name="!!Clapper_Board" descr="Clapperboard">
                <a:extLst>
                  <a:ext uri="{FF2B5EF4-FFF2-40B4-BE49-F238E27FC236}">
                    <a16:creationId xmlns:a16="http://schemas.microsoft.com/office/drawing/2014/main" id="{1E7489A1-7C70-4976-94B1-6BABF73DD7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783782"/>
                  </p:ext>
                </p:extLst>
              </p:nvPr>
            </p:nvGraphicFramePr>
            <p:xfrm>
              <a:off x="3008922" y="4384562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90" name="!!Clapper_Board" descr="Clapperboard">
                <a:extLst>
                  <a:ext uri="{FF2B5EF4-FFF2-40B4-BE49-F238E27FC236}">
                    <a16:creationId xmlns:a16="http://schemas.microsoft.com/office/drawing/2014/main" id="{1E7489A1-7C70-4976-94B1-6BABF73DD7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922" y="4384562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191" name="!!Item Number">
            <a:extLst>
              <a:ext uri="{FF2B5EF4-FFF2-40B4-BE49-F238E27FC236}">
                <a16:creationId xmlns:a16="http://schemas.microsoft.com/office/drawing/2014/main" id="{A776EC0E-B7D7-49FA-88B1-F6C9A03774C7}"/>
              </a:ext>
            </a:extLst>
          </p:cNvPr>
          <p:cNvSpPr txBox="1"/>
          <p:nvPr/>
        </p:nvSpPr>
        <p:spPr>
          <a:xfrm>
            <a:off x="3720774" y="5088503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03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343003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Holly Hunter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1775" y="3133639"/>
            <a:ext cx="164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The Piano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53682A9E-A665-4C3C-8C3A-5B8EF025F5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3604592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53682A9E-A665-4C3C-8C3A-5B8EF025F5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09AFE48C-8587-4E8B-BA83-FA56E09F88C9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18014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-141222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Emma Thompson Age: </a:t>
            </a:r>
            <a:r>
              <a:rPr lang="en-SG" sz="4800" b="1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670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Howards End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073535B0-B292-4A32-AFCA-110D25738C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029590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073535B0-B292-4A32-AFCA-110D25738C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DB9D8B25-EF91-47A7-AF93-424B53E01F92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3479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7390195"/>
            <a:ext cx="19511579" cy="2449993"/>
          </a:xfrm>
          <a:prstGeom prst="rect">
            <a:avLst/>
          </a:prstGeom>
        </p:spPr>
      </p:pic>
      <p:pic>
        <p:nvPicPr>
          <p:cNvPr id="34" name="!!Film Strip1">
            <a:extLst>
              <a:ext uri="{FF2B5EF4-FFF2-40B4-BE49-F238E27FC236}">
                <a16:creationId xmlns:a16="http://schemas.microsoft.com/office/drawing/2014/main" id="{984E5D76-0BF4-437A-87E7-421DA5E9F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8000" y="-317795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1991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Jody Foster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670" y="2715404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Silence</a:t>
            </a:r>
            <a:br>
              <a:rPr lang="en-SG" sz="2400" dirty="0"/>
            </a:br>
            <a:r>
              <a:rPr lang="en-SG" sz="2400" dirty="0"/>
              <a:t>of the</a:t>
            </a:r>
            <a:br>
              <a:rPr lang="en-SG" sz="2400" dirty="0"/>
            </a:br>
            <a:r>
              <a:rPr lang="en-SG" sz="2400" dirty="0"/>
              <a:t>Lambs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9DA3583-09EE-47C6-A8D8-3C82CC8C12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0416569"/>
                  </p:ext>
                </p:extLst>
              </p:nvPr>
            </p:nvGraphicFramePr>
            <p:xfrm>
              <a:off x="2669374" y="4361136"/>
              <a:ext cx="1829555" cy="2080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9555" cy="208005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2775" ay="1616868" az="329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F9DA3583-09EE-47C6-A8D8-3C82CC8C12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9374" y="4361136"/>
                <a:ext cx="1829555" cy="2080052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!!Item Number">
            <a:extLst>
              <a:ext uri="{FF2B5EF4-FFF2-40B4-BE49-F238E27FC236}">
                <a16:creationId xmlns:a16="http://schemas.microsoft.com/office/drawing/2014/main" id="{7F6E76E7-9B92-4978-95C6-5F15353E9EAE}"/>
              </a:ext>
            </a:extLst>
          </p:cNvPr>
          <p:cNvSpPr txBox="1"/>
          <p:nvPr/>
        </p:nvSpPr>
        <p:spPr>
          <a:xfrm>
            <a:off x="3216166" y="5075360"/>
            <a:ext cx="693682" cy="646331"/>
          </a:xfrm>
          <a:prstGeom prst="rect">
            <a:avLst/>
          </a:prstGeom>
          <a:noFill/>
          <a:scene3d>
            <a:camera prst="isometricRightUp">
              <a:rot lat="2100000" lon="21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509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56454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1990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Kathy Bates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745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Misery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978782B6-FC7E-4DE1-8F85-AB2B0D29E0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30991"/>
                  </p:ext>
                </p:extLst>
              </p:nvPr>
            </p:nvGraphicFramePr>
            <p:xfrm>
              <a:off x="3009600" y="4384800"/>
              <a:ext cx="1844118" cy="205421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118" cy="2054215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7773" ay="1449245" az="441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978782B6-FC7E-4DE1-8F85-AB2B0D29E0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9600" y="4384800"/>
                <a:ext cx="1844118" cy="2054215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08C6B232-19A8-4552-AD6E-65FAA536C518}"/>
              </a:ext>
            </a:extLst>
          </p:cNvPr>
          <p:cNvSpPr txBox="1"/>
          <p:nvPr/>
        </p:nvSpPr>
        <p:spPr>
          <a:xfrm>
            <a:off x="3584817" y="5090987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4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404870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8797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4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4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Jessica Tandy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77180" y="2957138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Driving Miss Daisy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21A11E9-6F06-4066-9B28-C0CB9BE79F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298567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21A11E9-6F06-4066-9B28-C0CB9BE79F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!!Item Number">
            <a:extLst>
              <a:ext uri="{FF2B5EF4-FFF2-40B4-BE49-F238E27FC236}">
                <a16:creationId xmlns:a16="http://schemas.microsoft.com/office/drawing/2014/main" id="{A9036FC4-2D71-477E-AB55-03E2B129AC91}"/>
              </a:ext>
            </a:extLst>
          </p:cNvPr>
          <p:cNvSpPr txBox="1"/>
          <p:nvPr/>
        </p:nvSpPr>
        <p:spPr>
          <a:xfrm>
            <a:off x="3904701" y="5099019"/>
            <a:ext cx="74623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15627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879752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6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6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Jodie Foster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26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91380" y="2958382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Accused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E9C8063D-04E2-4EEB-B6C3-1BEA89238F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8700494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E9C8063D-04E2-4EEB-B6C3-1BEA89238F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767AC342-63A9-433A-8585-CD3C83DCCAFE}"/>
              </a:ext>
            </a:extLst>
          </p:cNvPr>
          <p:cNvSpPr txBox="1"/>
          <p:nvPr/>
        </p:nvSpPr>
        <p:spPr>
          <a:xfrm>
            <a:off x="4309241" y="5130548"/>
            <a:ext cx="693683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755854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210351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1987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Cher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745" y="3154056"/>
            <a:ext cx="164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Moonstruck</a:t>
            </a:r>
            <a:endParaRPr lang="en-SG" sz="2400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D90E956C-86F8-40E2-8BD1-DF72C8FCCB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7143421"/>
                  </p:ext>
                </p:extLst>
              </p:nvPr>
            </p:nvGraphicFramePr>
            <p:xfrm>
              <a:off x="4047676" y="4557468"/>
              <a:ext cx="1826593" cy="185554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26593" cy="1855548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97" ay="211786" az="400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D90E956C-86F8-40E2-8BD1-DF72C8FCCB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7676" y="4557468"/>
                <a:ext cx="1826593" cy="1855548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ED0EDD83-8CFC-415E-955B-C2E84C8C3C7F}"/>
              </a:ext>
            </a:extLst>
          </p:cNvPr>
          <p:cNvSpPr txBox="1"/>
          <p:nvPr/>
        </p:nvSpPr>
        <p:spPr>
          <a:xfrm>
            <a:off x="4593021" y="5162078"/>
            <a:ext cx="73572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12901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337778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9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9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1986</a:t>
            </a:r>
          </a:p>
          <a:p>
            <a:pPr algn="ctr"/>
            <a:r>
              <a:rPr lang="en-SG" sz="4800" dirty="0" err="1">
                <a:latin typeface="Arial Narrow" panose="020B0606020202030204" pitchFamily="34" charset="0"/>
              </a:rPr>
              <a:t>Marlee</a:t>
            </a:r>
            <a:r>
              <a:rPr lang="en-SG" sz="4800" dirty="0">
                <a:latin typeface="Arial Narrow" panose="020B0606020202030204" pitchFamily="34" charset="0"/>
              </a:rPr>
              <a:t> Matlin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745" y="2737504"/>
            <a:ext cx="164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Children of a Lesser God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4E7271E4-D607-4DD1-BE4E-59D8E235C6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5858943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4E7271E4-D607-4DD1-BE4E-59D8E235C6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775B7BD0-A32F-4255-BD9B-3C99CE815AE7}"/>
              </a:ext>
            </a:extLst>
          </p:cNvPr>
          <p:cNvSpPr txBox="1"/>
          <p:nvPr/>
        </p:nvSpPr>
        <p:spPr>
          <a:xfrm>
            <a:off x="4960882" y="5193610"/>
            <a:ext cx="662151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3217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1427959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Geraldine Page 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6745" y="2908518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Trip of Bountiful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3BACE6C2-6760-426C-A872-1DD7EF9478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345057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3BACE6C2-6760-426C-A872-1DD7EF9478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AF31A8D3-6BF4-4A9D-8BC5-96625414560D}"/>
              </a:ext>
            </a:extLst>
          </p:cNvPr>
          <p:cNvSpPr txBox="1"/>
          <p:nvPr/>
        </p:nvSpPr>
        <p:spPr>
          <a:xfrm>
            <a:off x="5255171" y="5172714"/>
            <a:ext cx="662153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2522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31831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Sally Field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39140" y="3112265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Places in the Heart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7BA76541-81C9-44C8-AEF1-19A13F572A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0336695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!!Clapper_Board" descr="Clapperboard">
                <a:extLst>
                  <a:ext uri="{FF2B5EF4-FFF2-40B4-BE49-F238E27FC236}">
                    <a16:creationId xmlns:a16="http://schemas.microsoft.com/office/drawing/2014/main" id="{7BA76541-81C9-44C8-AEF1-19A13F572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!!Item Number">
            <a:extLst>
              <a:ext uri="{FF2B5EF4-FFF2-40B4-BE49-F238E27FC236}">
                <a16:creationId xmlns:a16="http://schemas.microsoft.com/office/drawing/2014/main" id="{A1C17F52-93B6-460C-BE33-9F37C67F0777}"/>
              </a:ext>
            </a:extLst>
          </p:cNvPr>
          <p:cNvSpPr txBox="1"/>
          <p:nvPr/>
        </p:nvSpPr>
        <p:spPr>
          <a:xfrm>
            <a:off x="5570484" y="514106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080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!!Film Strip">
            <a:extLst>
              <a:ext uri="{FF2B5EF4-FFF2-40B4-BE49-F238E27FC236}">
                <a16:creationId xmlns:a16="http://schemas.microsoft.com/office/drawing/2014/main" id="{008AA113-036B-43DC-8D22-905D32A9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3859209"/>
            <a:ext cx="19467538" cy="2444463"/>
          </a:xfrm>
          <a:prstGeom prst="rect">
            <a:avLst/>
          </a:prstGeom>
        </p:spPr>
      </p:pic>
      <p:pic>
        <p:nvPicPr>
          <p:cNvPr id="208" name="Projector">
            <a:extLst>
              <a:ext uri="{FF2B5EF4-FFF2-40B4-BE49-F238E27FC236}">
                <a16:creationId xmlns:a16="http://schemas.microsoft.com/office/drawing/2014/main" id="{93B086B8-39E3-45BA-95F0-FEB5B48F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2019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Renee Zellweger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BF15C14-57A9-4F24-A7D5-7BA4F2EF06A8}"/>
              </a:ext>
            </a:extLst>
          </p:cNvPr>
          <p:cNvSpPr txBox="1"/>
          <p:nvPr/>
        </p:nvSpPr>
        <p:spPr>
          <a:xfrm>
            <a:off x="552559" y="3091245"/>
            <a:ext cx="130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Judy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812ED282-5A92-4D12-A5C2-A14C9A8933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4984537"/>
                  </p:ext>
                </p:extLst>
              </p:nvPr>
            </p:nvGraphicFramePr>
            <p:xfrm>
              <a:off x="3350930" y="4417905"/>
              <a:ext cx="1853776" cy="200856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3776" cy="200856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9982" ay="1181283" az="4718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812ED282-5A92-4D12-A5C2-A14C9A8933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930" y="4417905"/>
                <a:ext cx="1853776" cy="2008561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!!Item Number">
            <a:extLst>
              <a:ext uri="{FF2B5EF4-FFF2-40B4-BE49-F238E27FC236}">
                <a16:creationId xmlns:a16="http://schemas.microsoft.com/office/drawing/2014/main" id="{468E6DF9-C902-409C-9156-CCDDA4562192}"/>
              </a:ext>
            </a:extLst>
          </p:cNvPr>
          <p:cNvSpPr txBox="1"/>
          <p:nvPr/>
        </p:nvSpPr>
        <p:spPr>
          <a:xfrm>
            <a:off x="4067611" y="509902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741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3183181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3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3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1983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Shirley MacLaine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48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39140" y="2996725"/>
            <a:ext cx="164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Terms of Endearment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0E9CD3C-43E0-4610-AC7C-02E9B59D4E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7780655"/>
                  </p:ext>
                </p:extLst>
              </p:nvPr>
            </p:nvGraphicFramePr>
            <p:xfrm>
              <a:off x="5350808" y="4454901"/>
              <a:ext cx="1847877" cy="1997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7877" cy="1997612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863" ay="-1126123" az="-3341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F0E9CD3C-43E0-4610-AC7C-02E9B59D4E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0808" y="4454901"/>
                <a:ext cx="1847877" cy="199761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19AAE807-56B7-42A8-AC2E-00AE8F9D41E3}"/>
              </a:ext>
            </a:extLst>
          </p:cNvPr>
          <p:cNvSpPr txBox="1"/>
          <p:nvPr/>
        </p:nvSpPr>
        <p:spPr>
          <a:xfrm>
            <a:off x="5938344" y="5130545"/>
            <a:ext cx="693684" cy="646331"/>
          </a:xfrm>
          <a:prstGeom prst="rect">
            <a:avLst/>
          </a:prstGeom>
          <a:noFill/>
          <a:scene3d>
            <a:camera prst="isometricRightUp">
              <a:rot lat="2100000" lon="2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89938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4927896"/>
            <a:ext cx="19511579" cy="2449993"/>
          </a:xfrm>
          <a:prstGeom prst="rect">
            <a:avLst/>
          </a:prstGeom>
        </p:spPr>
      </p:pic>
      <p:pic>
        <p:nvPicPr>
          <p:cNvPr id="340" name="Projector">
            <a:extLst>
              <a:ext uri="{FF2B5EF4-FFF2-40B4-BE49-F238E27FC236}">
                <a16:creationId xmlns:a16="http://schemas.microsoft.com/office/drawing/2014/main" id="{494919E7-8FB5-49E7-9E8E-1E8DF197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!!Text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132499" y="2080967"/>
            <a:ext cx="517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1982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Meryl Streep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39140" y="2954613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Sophie’s Choice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A4F6BF16-5352-4A9D-9135-C95EABC4D7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187246"/>
                  </p:ext>
                </p:extLst>
              </p:nvPr>
            </p:nvGraphicFramePr>
            <p:xfrm>
              <a:off x="5713694" y="4403116"/>
              <a:ext cx="1836783" cy="20591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6783" cy="205915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1532" ay="-1494403" az="-3011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0" name="!!Clapper_Board" descr="Clapperboard">
                <a:extLst>
                  <a:ext uri="{FF2B5EF4-FFF2-40B4-BE49-F238E27FC236}">
                    <a16:creationId xmlns:a16="http://schemas.microsoft.com/office/drawing/2014/main" id="{A4F6BF16-5352-4A9D-9135-C95EABC4D7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694" y="4403116"/>
                <a:ext cx="1836783" cy="205915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!!Item Number">
            <a:extLst>
              <a:ext uri="{FF2B5EF4-FFF2-40B4-BE49-F238E27FC236}">
                <a16:creationId xmlns:a16="http://schemas.microsoft.com/office/drawing/2014/main" id="{AC4972BF-C971-4617-B0C5-A5794DD26CED}"/>
              </a:ext>
            </a:extLst>
          </p:cNvPr>
          <p:cNvSpPr txBox="1"/>
          <p:nvPr/>
        </p:nvSpPr>
        <p:spPr>
          <a:xfrm>
            <a:off x="6327227" y="5109530"/>
            <a:ext cx="683172" cy="646331"/>
          </a:xfrm>
          <a:prstGeom prst="rect">
            <a:avLst/>
          </a:prstGeom>
          <a:noFill/>
          <a:scene3d>
            <a:camera prst="isometricRightUp">
              <a:rot lat="2100000" lon="30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75899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!!Film Strip1">
            <a:extLst>
              <a:ext uri="{FF2B5EF4-FFF2-40B4-BE49-F238E27FC236}">
                <a16:creationId xmlns:a16="http://schemas.microsoft.com/office/drawing/2014/main" id="{69646CE9-0223-4CB3-B6EF-7ED899B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4" y="7395481"/>
            <a:ext cx="19511579" cy="2449993"/>
          </a:xfrm>
          <a:prstGeom prst="rect">
            <a:avLst/>
          </a:prstGeom>
        </p:spPr>
      </p:pic>
      <p:pic>
        <p:nvPicPr>
          <p:cNvPr id="32" name="!!Film Strip2">
            <a:extLst>
              <a:ext uri="{FF2B5EF4-FFF2-40B4-BE49-F238E27FC236}">
                <a16:creationId xmlns:a16="http://schemas.microsoft.com/office/drawing/2014/main" id="{B029EF1A-01A2-47C2-BC49-F8DC21DA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67925" y="-4927896"/>
            <a:ext cx="19511579" cy="2449993"/>
          </a:xfrm>
          <a:prstGeom prst="rect">
            <a:avLst/>
          </a:prstGeom>
        </p:spPr>
      </p:pic>
      <p:sp>
        <p:nvSpPr>
          <p:cNvPr id="185" name="!!Text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12862" y="367780"/>
            <a:ext cx="941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Five Figure Summary</a:t>
            </a:r>
            <a:endParaRPr lang="en-SG" sz="4800" b="1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C1ADD64C-2FAE-45A2-861C-36B87D784C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08943"/>
                  </p:ext>
                </p:extLst>
              </p:nvPr>
            </p:nvGraphicFramePr>
            <p:xfrm>
              <a:off x="2699623" y="0"/>
              <a:ext cx="1831986" cy="205414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986" cy="2054143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589" ay="1483317" az="1448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7138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9" name="!!Clapper_Board" descr="Clapperboard">
                <a:extLst>
                  <a:ext uri="{FF2B5EF4-FFF2-40B4-BE49-F238E27FC236}">
                    <a16:creationId xmlns:a16="http://schemas.microsoft.com/office/drawing/2014/main" id="{C1ADD64C-2FAE-45A2-861C-36B87D784C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9623" y="0"/>
                <a:ext cx="1831986" cy="2054143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!!Item Number">
            <a:extLst>
              <a:ext uri="{FF2B5EF4-FFF2-40B4-BE49-F238E27FC236}">
                <a16:creationId xmlns:a16="http://schemas.microsoft.com/office/drawing/2014/main" id="{BB99CB13-EC92-47B4-88FF-E3C03A3B30FC}"/>
              </a:ext>
            </a:extLst>
          </p:cNvPr>
          <p:cNvSpPr txBox="1"/>
          <p:nvPr/>
        </p:nvSpPr>
        <p:spPr>
          <a:xfrm>
            <a:off x="2916678" y="871331"/>
            <a:ext cx="1397875" cy="338554"/>
          </a:xfrm>
          <a:prstGeom prst="rect">
            <a:avLst/>
          </a:prstGeom>
          <a:noFill/>
          <a:scene3d>
            <a:camera prst="isometricRightUp">
              <a:rot lat="0" lon="19799991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>
                <a:rot lat="0" lon="19799991" rev="0"/>
              </a:camera>
              <a:lightRig rig="threePt" dir="t"/>
            </a:scene3d>
          </a:bodyPr>
          <a:lstStyle/>
          <a:p>
            <a:r>
              <a:rPr lang="en-SG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Instructions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1FD2F-096B-4990-8463-361FC95B0328}"/>
              </a:ext>
            </a:extLst>
          </p:cNvPr>
          <p:cNvSpPr/>
          <p:nvPr/>
        </p:nvSpPr>
        <p:spPr>
          <a:xfrm>
            <a:off x="4049959" y="3244334"/>
            <a:ext cx="426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/>
              <a:t>https://www.filmsite.org/bestactress2.html</a:t>
            </a:r>
          </a:p>
        </p:txBody>
      </p:sp>
    </p:spTree>
    <p:extLst>
      <p:ext uri="{BB962C8B-B14F-4D97-AF65-F5344CB8AC3E}">
        <p14:creationId xmlns:p14="http://schemas.microsoft.com/office/powerpoint/2010/main" val="105210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!!Film Strip">
            <a:extLst>
              <a:ext uri="{FF2B5EF4-FFF2-40B4-BE49-F238E27FC236}">
                <a16:creationId xmlns:a16="http://schemas.microsoft.com/office/drawing/2014/main" id="{FF7E8172-1685-4280-B335-312A2B8E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2103985"/>
            <a:ext cx="19467538" cy="2444463"/>
          </a:xfrm>
          <a:prstGeom prst="rect">
            <a:avLst/>
          </a:prstGeom>
        </p:spPr>
      </p:pic>
      <p:pic>
        <p:nvPicPr>
          <p:cNvPr id="207" name="Projector">
            <a:extLst>
              <a:ext uri="{FF2B5EF4-FFF2-40B4-BE49-F238E27FC236}">
                <a16:creationId xmlns:a16="http://schemas.microsoft.com/office/drawing/2014/main" id="{57F9A4FA-92F5-46FE-86C1-5FB170BD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54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54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2018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Olivia Colman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44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944" y="2910717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The Favourite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8" name="!!Clapper_Board" descr="Clapperboard">
                <a:extLst>
                  <a:ext uri="{FF2B5EF4-FFF2-40B4-BE49-F238E27FC236}">
                    <a16:creationId xmlns:a16="http://schemas.microsoft.com/office/drawing/2014/main" id="{4EBBFD90-1A29-4D90-B0C3-C9F4D29C8E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2969674"/>
                  </p:ext>
                </p:extLst>
              </p:nvPr>
            </p:nvGraphicFramePr>
            <p:xfrm>
              <a:off x="3684764" y="4488545"/>
              <a:ext cx="1858757" cy="193033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757" cy="1930336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231" ay="746321" az="364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8" name="!!Clapper_Board" descr="Clapperboard">
                <a:extLst>
                  <a:ext uri="{FF2B5EF4-FFF2-40B4-BE49-F238E27FC236}">
                    <a16:creationId xmlns:a16="http://schemas.microsoft.com/office/drawing/2014/main" id="{4EBBFD90-1A29-4D90-B0C3-C9F4D29C8E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764" y="4488545"/>
                <a:ext cx="1858757" cy="1930336"/>
              </a:xfrm>
              <a:prstGeom prst="rect">
                <a:avLst/>
              </a:prstGeom>
            </p:spPr>
          </p:pic>
        </mc:Fallback>
      </mc:AlternateContent>
      <p:sp>
        <p:nvSpPr>
          <p:cNvPr id="189" name="!!Item Number">
            <a:extLst>
              <a:ext uri="{FF2B5EF4-FFF2-40B4-BE49-F238E27FC236}">
                <a16:creationId xmlns:a16="http://schemas.microsoft.com/office/drawing/2014/main" id="{312996CC-3F44-4147-9BC8-2A37B6891834}"/>
              </a:ext>
            </a:extLst>
          </p:cNvPr>
          <p:cNvSpPr txBox="1"/>
          <p:nvPr/>
        </p:nvSpPr>
        <p:spPr>
          <a:xfrm>
            <a:off x="4403936" y="5130548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382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!!Film Strip">
            <a:extLst>
              <a:ext uri="{FF2B5EF4-FFF2-40B4-BE49-F238E27FC236}">
                <a16:creationId xmlns:a16="http://schemas.microsoft.com/office/drawing/2014/main" id="{E3F253B1-CE49-436C-B1AD-824EB1E0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369778"/>
            <a:ext cx="19467538" cy="2444463"/>
          </a:xfrm>
          <a:prstGeom prst="rect">
            <a:avLst/>
          </a:prstGeom>
        </p:spPr>
      </p:pic>
      <p:pic>
        <p:nvPicPr>
          <p:cNvPr id="209" name="Projector">
            <a:extLst>
              <a:ext uri="{FF2B5EF4-FFF2-40B4-BE49-F238E27FC236}">
                <a16:creationId xmlns:a16="http://schemas.microsoft.com/office/drawing/2014/main" id="{34C9B835-3D52-4D82-85F2-5A4CBD0C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72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72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2017</a:t>
            </a:r>
          </a:p>
          <a:p>
            <a:pPr algn="ctr"/>
            <a:r>
              <a:rPr lang="en-SG" sz="4400" dirty="0">
                <a:latin typeface="Arial Narrow" panose="020B0606020202030204" pitchFamily="34" charset="0"/>
              </a:rPr>
              <a:t>Frances McDormand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59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67294" y="2915101"/>
            <a:ext cx="164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Three Billboards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9C26CFBC-F45B-49D0-B6A4-ADA5DF8CD0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121431"/>
                  </p:ext>
                </p:extLst>
              </p:nvPr>
            </p:nvGraphicFramePr>
            <p:xfrm>
              <a:off x="4041879" y="4555722"/>
              <a:ext cx="1838188" cy="18590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38188" cy="1859041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8743" ay="312078" az="89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89" name="!!Clapper_Board" descr="Clapperboard">
                <a:extLst>
                  <a:ext uri="{FF2B5EF4-FFF2-40B4-BE49-F238E27FC236}">
                    <a16:creationId xmlns:a16="http://schemas.microsoft.com/office/drawing/2014/main" id="{9C26CFBC-F45B-49D0-B6A4-ADA5DF8CD0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1879" y="4555722"/>
                <a:ext cx="1838188" cy="1859041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!!Item Number">
            <a:extLst>
              <a:ext uri="{FF2B5EF4-FFF2-40B4-BE49-F238E27FC236}">
                <a16:creationId xmlns:a16="http://schemas.microsoft.com/office/drawing/2014/main" id="{E777EEE1-8240-4717-B9B1-E34A9996AB72}"/>
              </a:ext>
            </a:extLst>
          </p:cNvPr>
          <p:cNvSpPr txBox="1"/>
          <p:nvPr/>
        </p:nvSpPr>
        <p:spPr>
          <a:xfrm>
            <a:off x="4750767" y="5162078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49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!!Film Strip">
            <a:extLst>
              <a:ext uri="{FF2B5EF4-FFF2-40B4-BE49-F238E27FC236}">
                <a16:creationId xmlns:a16="http://schemas.microsoft.com/office/drawing/2014/main" id="{9A7A9231-0F86-44B7-A949-A5AE72A4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-1427479"/>
            <a:ext cx="19467538" cy="2444463"/>
          </a:xfrm>
          <a:prstGeom prst="rect">
            <a:avLst/>
          </a:prstGeom>
        </p:spPr>
      </p:pic>
      <p:pic>
        <p:nvPicPr>
          <p:cNvPr id="613" name="Projector">
            <a:extLst>
              <a:ext uri="{FF2B5EF4-FFF2-40B4-BE49-F238E27FC236}">
                <a16:creationId xmlns:a16="http://schemas.microsoft.com/office/drawing/2014/main" id="{70BA6B6B-27D7-4F0E-BF40-35F827A4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90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90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2016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Emma Stone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56686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La </a:t>
            </a:r>
            <a:r>
              <a:rPr lang="en-SG" sz="2400" dirty="0" err="1"/>
              <a:t>La</a:t>
            </a:r>
            <a:r>
              <a:rPr lang="en-SG" sz="2400" dirty="0"/>
              <a:t> Land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59" name="!!Clapper_Board" descr="Clapperboard">
                <a:extLst>
                  <a:ext uri="{FF2B5EF4-FFF2-40B4-BE49-F238E27FC236}">
                    <a16:creationId xmlns:a16="http://schemas.microsoft.com/office/drawing/2014/main" id="{2CC609D0-1214-46F3-9786-99766D81EB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294818"/>
                  </p:ext>
                </p:extLst>
              </p:nvPr>
            </p:nvGraphicFramePr>
            <p:xfrm>
              <a:off x="4364330" y="4583195"/>
              <a:ext cx="1844940" cy="186715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4940" cy="186715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5719" ay="-256333" az="-1234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59" name="!!Clapper_Board" descr="Clapperboard">
                <a:extLst>
                  <a:ext uri="{FF2B5EF4-FFF2-40B4-BE49-F238E27FC236}">
                    <a16:creationId xmlns:a16="http://schemas.microsoft.com/office/drawing/2014/main" id="{2CC609D0-1214-46F3-9786-99766D81EB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330" y="4583195"/>
                <a:ext cx="1844940" cy="1867157"/>
              </a:xfrm>
              <a:prstGeom prst="rect">
                <a:avLst/>
              </a:prstGeom>
            </p:spPr>
          </p:pic>
        </mc:Fallback>
      </mc:AlternateContent>
      <p:sp>
        <p:nvSpPr>
          <p:cNvPr id="460" name="!!Item Number">
            <a:extLst>
              <a:ext uri="{FF2B5EF4-FFF2-40B4-BE49-F238E27FC236}">
                <a16:creationId xmlns:a16="http://schemas.microsoft.com/office/drawing/2014/main" id="{D98F062C-AF3C-4043-AE92-C6A47C371C79}"/>
              </a:ext>
            </a:extLst>
          </p:cNvPr>
          <p:cNvSpPr txBox="1"/>
          <p:nvPr/>
        </p:nvSpPr>
        <p:spPr>
          <a:xfrm>
            <a:off x="5076595" y="519361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2154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9935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!!Film Strip2">
            <a:extLst>
              <a:ext uri="{FF2B5EF4-FFF2-40B4-BE49-F238E27FC236}">
                <a16:creationId xmlns:a16="http://schemas.microsoft.com/office/drawing/2014/main" id="{DDD7A91B-5FE0-492C-B3CC-09A3DE22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7341446"/>
            <a:ext cx="19467538" cy="2444463"/>
          </a:xfrm>
          <a:prstGeom prst="rect">
            <a:avLst/>
          </a:prstGeom>
        </p:spPr>
      </p:pic>
      <p:pic>
        <p:nvPicPr>
          <p:cNvPr id="612" name="!!Film Strip">
            <a:extLst>
              <a:ext uri="{FF2B5EF4-FFF2-40B4-BE49-F238E27FC236}">
                <a16:creationId xmlns:a16="http://schemas.microsoft.com/office/drawing/2014/main" id="{0ACFEAE3-7459-4FED-B260-EBE642EA8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7706" y="-3203731"/>
            <a:ext cx="19467538" cy="2444463"/>
          </a:xfrm>
          <a:prstGeom prst="rect">
            <a:avLst/>
          </a:prstGeom>
        </p:spPr>
      </p:pic>
      <p:pic>
        <p:nvPicPr>
          <p:cNvPr id="611" name="Projector">
            <a:extLst>
              <a:ext uri="{FF2B5EF4-FFF2-40B4-BE49-F238E27FC236}">
                <a16:creationId xmlns:a16="http://schemas.microsoft.com/office/drawing/2014/main" id="{86278ED5-32AA-429E-8ED3-978AC424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08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08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2015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Brie Larson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260" y="3080557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Room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60" name="!!Clapper_Board" descr="Clapperboard">
                <a:extLst>
                  <a:ext uri="{FF2B5EF4-FFF2-40B4-BE49-F238E27FC236}">
                    <a16:creationId xmlns:a16="http://schemas.microsoft.com/office/drawing/2014/main" id="{884A50D0-ECCA-4C63-A8FD-45235C2A28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9711224"/>
                  </p:ext>
                </p:extLst>
              </p:nvPr>
            </p:nvGraphicFramePr>
            <p:xfrm>
              <a:off x="4677016" y="4540664"/>
              <a:ext cx="1858634" cy="19104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58634" cy="1910427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7731" ay="-590541" az="-286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60" name="!!Clapper_Board" descr="Clapperboard">
                <a:extLst>
                  <a:ext uri="{FF2B5EF4-FFF2-40B4-BE49-F238E27FC236}">
                    <a16:creationId xmlns:a16="http://schemas.microsoft.com/office/drawing/2014/main" id="{884A50D0-ECCA-4C63-A8FD-45235C2A28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016" y="4540664"/>
                <a:ext cx="1858634" cy="1910427"/>
              </a:xfrm>
              <a:prstGeom prst="rect">
                <a:avLst/>
              </a:prstGeom>
            </p:spPr>
          </p:pic>
        </mc:Fallback>
      </mc:AlternateContent>
      <p:sp>
        <p:nvSpPr>
          <p:cNvPr id="461" name="!!Item Number">
            <a:extLst>
              <a:ext uri="{FF2B5EF4-FFF2-40B4-BE49-F238E27FC236}">
                <a16:creationId xmlns:a16="http://schemas.microsoft.com/office/drawing/2014/main" id="{BEBDC87B-ED8C-41E7-9A27-0CF9A32BA923}"/>
              </a:ext>
            </a:extLst>
          </p:cNvPr>
          <p:cNvSpPr txBox="1"/>
          <p:nvPr/>
        </p:nvSpPr>
        <p:spPr>
          <a:xfrm>
            <a:off x="5396128" y="5172714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12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421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!!Film Strip2">
            <a:extLst>
              <a:ext uri="{FF2B5EF4-FFF2-40B4-BE49-F238E27FC236}">
                <a16:creationId xmlns:a16="http://schemas.microsoft.com/office/drawing/2014/main" id="{BB5FC2D0-13B3-4701-A0A6-C76AB4D5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390" y="5649285"/>
            <a:ext cx="19467538" cy="2444463"/>
          </a:xfrm>
          <a:prstGeom prst="rect">
            <a:avLst/>
          </a:prstGeom>
        </p:spPr>
      </p:pic>
      <p:pic>
        <p:nvPicPr>
          <p:cNvPr id="341" name="Projector">
            <a:extLst>
              <a:ext uri="{FF2B5EF4-FFF2-40B4-BE49-F238E27FC236}">
                <a16:creationId xmlns:a16="http://schemas.microsoft.com/office/drawing/2014/main" id="{DC9B6D40-D43C-4451-B8EF-5D2213A4D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5" y="1968281"/>
            <a:ext cx="4041998" cy="237155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4EFF22-B9E9-4BB6-BC45-A57967EA188E}"/>
              </a:ext>
            </a:extLst>
          </p:cNvPr>
          <p:cNvGrpSpPr/>
          <p:nvPr/>
        </p:nvGrpSpPr>
        <p:grpSpPr>
          <a:xfrm rot="-12600000">
            <a:off x="6979742" y="99294"/>
            <a:ext cx="2380200" cy="2380200"/>
            <a:chOff x="6618003" y="179678"/>
            <a:chExt cx="2380200" cy="23802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E463F93-CBB8-44C0-B289-4D80F6369370}"/>
                </a:ext>
              </a:extLst>
            </p:cNvPr>
            <p:cNvSpPr/>
            <p:nvPr/>
          </p:nvSpPr>
          <p:spPr>
            <a:xfrm>
              <a:off x="6618003" y="179678"/>
              <a:ext cx="2380200" cy="23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67" name="!!Reel1">
              <a:extLst>
                <a:ext uri="{FF2B5EF4-FFF2-40B4-BE49-F238E27FC236}">
                  <a16:creationId xmlns:a16="http://schemas.microsoft.com/office/drawing/2014/main" id="{E7BF440E-BDE7-4BED-9B45-CF8A0F068AB0}"/>
                </a:ext>
              </a:extLst>
            </p:cNvPr>
            <p:cNvGrpSpPr/>
            <p:nvPr/>
          </p:nvGrpSpPr>
          <p:grpSpPr>
            <a:xfrm>
              <a:off x="6732930" y="294605"/>
              <a:ext cx="2150346" cy="2150346"/>
              <a:chOff x="6873073" y="1042775"/>
              <a:chExt cx="2150346" cy="215034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9F1FE62-F2F0-4B69-AC5C-2AE78B71C24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E8C1C556-F586-4C5E-818F-D8245CB86152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2C8838B-562D-40E6-82D0-CBE3FC51D267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2405940-8D77-459F-B6B7-9C6A3DBFF7F5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3D844CF-635E-4A27-B4E4-4FCBF024A616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3D9C8BF-13E4-4E22-BAB5-FDB04A674742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DCAE24D-A7AE-47F6-B700-0A9BF1268B4B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D703BF8-90F9-402F-8CC8-B7D4D796DCDA}"/>
              </a:ext>
            </a:extLst>
          </p:cNvPr>
          <p:cNvGrpSpPr/>
          <p:nvPr/>
        </p:nvGrpSpPr>
        <p:grpSpPr>
          <a:xfrm rot="-12600000">
            <a:off x="10184438" y="1289394"/>
            <a:ext cx="1619124" cy="1619124"/>
            <a:chOff x="8334309" y="8417615"/>
            <a:chExt cx="1619124" cy="1619124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08AFC16-7D50-4099-9450-5F5FD29A9275}"/>
                </a:ext>
              </a:extLst>
            </p:cNvPr>
            <p:cNvSpPr/>
            <p:nvPr/>
          </p:nvSpPr>
          <p:spPr>
            <a:xfrm>
              <a:off x="8334309" y="8417615"/>
              <a:ext cx="1619124" cy="1619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77" name="!!Reel1">
              <a:extLst>
                <a:ext uri="{FF2B5EF4-FFF2-40B4-BE49-F238E27FC236}">
                  <a16:creationId xmlns:a16="http://schemas.microsoft.com/office/drawing/2014/main" id="{A41BA3C7-3281-434A-BDBC-FF8A261D32B5}"/>
                </a:ext>
              </a:extLst>
            </p:cNvPr>
            <p:cNvGrpSpPr/>
            <p:nvPr/>
          </p:nvGrpSpPr>
          <p:grpSpPr>
            <a:xfrm>
              <a:off x="8402078" y="8485384"/>
              <a:ext cx="1483586" cy="1483586"/>
              <a:chOff x="6873073" y="1042775"/>
              <a:chExt cx="2150346" cy="2150346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57B2D05-98D5-45D4-9B24-EEEA44DB599D}"/>
                  </a:ext>
                </a:extLst>
              </p:cNvPr>
              <p:cNvSpPr/>
              <p:nvPr/>
            </p:nvSpPr>
            <p:spPr>
              <a:xfrm>
                <a:off x="6873073" y="1042775"/>
                <a:ext cx="2150346" cy="21503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5F0623-0FD2-4CD7-9E63-93FDF3DECA75}"/>
                  </a:ext>
                </a:extLst>
              </p:cNvPr>
              <p:cNvSpPr/>
              <p:nvPr/>
            </p:nvSpPr>
            <p:spPr>
              <a:xfrm>
                <a:off x="7863436" y="1177341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A397DE1-A919-4B07-ADC8-49DE8BFF0BD4}"/>
                  </a:ext>
                </a:extLst>
              </p:cNvPr>
              <p:cNvSpPr/>
              <p:nvPr/>
            </p:nvSpPr>
            <p:spPr>
              <a:xfrm>
                <a:off x="8305563" y="180822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F527601-902A-4E65-B9B5-3CA4281FF131}"/>
                  </a:ext>
                </a:extLst>
              </p:cNvPr>
              <p:cNvSpPr/>
              <p:nvPr/>
            </p:nvSpPr>
            <p:spPr>
              <a:xfrm>
                <a:off x="7843338" y="2414472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492B3D1-6739-4ABE-8D76-DAFFF34C9853}"/>
                  </a:ext>
                </a:extLst>
              </p:cNvPr>
              <p:cNvSpPr/>
              <p:nvPr/>
            </p:nvSpPr>
            <p:spPr>
              <a:xfrm>
                <a:off x="7111784" y="215054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8A8EA85-ABAA-482F-9EFA-E8FD7F1AAE73}"/>
                  </a:ext>
                </a:extLst>
              </p:cNvPr>
              <p:cNvSpPr/>
              <p:nvPr/>
            </p:nvSpPr>
            <p:spPr>
              <a:xfrm>
                <a:off x="7118934" y="1403254"/>
                <a:ext cx="606250" cy="606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7AA3BDB9-5E05-4A4A-B9A0-4E1C48839440}"/>
                  </a:ext>
                </a:extLst>
              </p:cNvPr>
              <p:cNvSpPr/>
              <p:nvPr/>
            </p:nvSpPr>
            <p:spPr>
              <a:xfrm>
                <a:off x="7797521" y="1923852"/>
                <a:ext cx="301450" cy="30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F0CD33C-CAE5-4EEB-B990-85FB2B1AFF28}"/>
              </a:ext>
            </a:extLst>
          </p:cNvPr>
          <p:cNvSpPr txBox="1"/>
          <p:nvPr/>
        </p:nvSpPr>
        <p:spPr>
          <a:xfrm>
            <a:off x="2478358" y="2080967"/>
            <a:ext cx="4618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latin typeface="Arial Narrow" panose="020B0606020202030204" pitchFamily="34" charset="0"/>
              </a:rPr>
              <a:t>2014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Julianne Moore</a:t>
            </a:r>
          </a:p>
          <a:p>
            <a:pPr algn="ctr"/>
            <a:r>
              <a:rPr lang="en-SG" sz="4800" dirty="0">
                <a:latin typeface="Arial Narrow" panose="020B0606020202030204" pitchFamily="34" charset="0"/>
              </a:rPr>
              <a:t>Age: </a:t>
            </a:r>
            <a:r>
              <a:rPr lang="en-SG" sz="4800" b="1" dirty="0">
                <a:latin typeface="Arial Narrow" panose="020B0606020202030204" pitchFamily="34" charset="0"/>
              </a:rPr>
              <a:t>53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21FA10D-E269-4311-8F4F-962619AC6A78}"/>
              </a:ext>
            </a:extLst>
          </p:cNvPr>
          <p:cNvSpPr txBox="1"/>
          <p:nvPr/>
        </p:nvSpPr>
        <p:spPr>
          <a:xfrm>
            <a:off x="384260" y="3112265"/>
            <a:ext cx="16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Still Alice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36136"/>
                  </p:ext>
                </p:extLst>
              </p:nvPr>
            </p:nvGraphicFramePr>
            <p:xfrm>
              <a:off x="4985074" y="4482837"/>
              <a:ext cx="1843617" cy="196277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43617" cy="1962770"/>
                    </a:xfrm>
                    <a:prstGeom prst="rect">
                      <a:avLst/>
                    </a:prstGeom>
                  </am3d:spPr>
                  <am3d:camera>
                    <am3d:pos x="0" y="0" z="6623950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8369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250" ay="-925422" az="2827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13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3" name="!!Clapper_Board" descr="Clapperboard">
                <a:extLst>
                  <a:ext uri="{FF2B5EF4-FFF2-40B4-BE49-F238E27FC236}">
                    <a16:creationId xmlns:a16="http://schemas.microsoft.com/office/drawing/2014/main" id="{D61AA20F-D545-4B89-B850-93FE70C04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5074" y="4482837"/>
                <a:ext cx="1843617" cy="1962770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!!Item Number">
            <a:extLst>
              <a:ext uri="{FF2B5EF4-FFF2-40B4-BE49-F238E27FC236}">
                <a16:creationId xmlns:a16="http://schemas.microsoft.com/office/drawing/2014/main" id="{4D4751A3-50E4-4C93-BAE7-D2EF0163B851}"/>
              </a:ext>
            </a:extLst>
          </p:cNvPr>
          <p:cNvSpPr txBox="1"/>
          <p:nvPr/>
        </p:nvSpPr>
        <p:spPr>
          <a:xfrm>
            <a:off x="5696679" y="5141060"/>
            <a:ext cx="420414" cy="646331"/>
          </a:xfrm>
          <a:prstGeom prst="rect">
            <a:avLst/>
          </a:prstGeom>
          <a:noFill/>
          <a:scene3d>
            <a:camera prst="isometricRightUp">
              <a:rot lat="2100000" lon="180000" rev="0"/>
            </a:camera>
            <a:lightRig rig="threePt" dir="t"/>
          </a:scene3d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9920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5" grpId="1"/>
      <p:bldP spid="1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409</Words>
  <Application>Microsoft Office PowerPoint</Application>
  <PresentationFormat>Widescreen</PresentationFormat>
  <Paragraphs>208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Arial Rounded MT Bold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Peter</dc:creator>
  <cp:lastModifiedBy>Fox, Peter</cp:lastModifiedBy>
  <cp:revision>60</cp:revision>
  <dcterms:created xsi:type="dcterms:W3CDTF">2022-10-17T05:13:25Z</dcterms:created>
  <dcterms:modified xsi:type="dcterms:W3CDTF">2022-10-19T06:39:10Z</dcterms:modified>
</cp:coreProperties>
</file>