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430" r:id="rId2"/>
    <p:sldId id="544" r:id="rId3"/>
    <p:sldId id="545" r:id="rId4"/>
    <p:sldId id="550" r:id="rId5"/>
    <p:sldId id="549" r:id="rId6"/>
    <p:sldId id="546" r:id="rId7"/>
    <p:sldId id="551" r:id="rId8"/>
    <p:sldId id="552" r:id="rId9"/>
    <p:sldId id="547" r:id="rId10"/>
    <p:sldId id="553" r:id="rId11"/>
    <p:sldId id="554" r:id="rId12"/>
    <p:sldId id="548" r:id="rId13"/>
    <p:sldId id="555" r:id="rId14"/>
    <p:sldId id="556" r:id="rId15"/>
    <p:sldId id="560" r:id="rId16"/>
    <p:sldId id="561" r:id="rId17"/>
    <p:sldId id="562" r:id="rId18"/>
    <p:sldId id="563" r:id="rId19"/>
    <p:sldId id="564" r:id="rId20"/>
    <p:sldId id="565" r:id="rId21"/>
    <p:sldId id="566" r:id="rId22"/>
    <p:sldId id="500" r:id="rId23"/>
    <p:sldId id="491" r:id="rId24"/>
    <p:sldId id="493" r:id="rId25"/>
    <p:sldId id="499" r:id="rId26"/>
    <p:sldId id="498" r:id="rId27"/>
    <p:sldId id="497" r:id="rId28"/>
    <p:sldId id="496" r:id="rId29"/>
    <p:sldId id="495" r:id="rId30"/>
    <p:sldId id="558" r:id="rId31"/>
    <p:sldId id="494" r:id="rId3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Peter" initials="FP" lastIdx="1" clrIdx="0">
    <p:extLst>
      <p:ext uri="{19B8F6BF-5375-455C-9EA6-DF929625EA0E}">
        <p15:presenceInfo xmlns:p15="http://schemas.microsoft.com/office/powerpoint/2012/main" userId="S-1-5-21-1315882459-817801392-1359842108-551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0100"/>
    <a:srgbClr val="FE0000"/>
    <a:srgbClr val="3C77BE"/>
    <a:srgbClr val="CB403D"/>
    <a:srgbClr val="8D0201"/>
    <a:srgbClr val="BB0B0D"/>
    <a:srgbClr val="E32222"/>
    <a:srgbClr val="DE0000"/>
    <a:srgbClr val="FF0101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306" y="138"/>
      </p:cViewPr>
      <p:guideLst>
        <p:guide orient="horz" pos="221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3" d="100"/>
        <a:sy n="93" d="100"/>
      </p:scale>
      <p:origin x="0" y="-3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26" Type="http://schemas.openxmlformats.org/officeDocument/2006/relationships/image" Target="../media/image29.wmf"/><Relationship Id="rId3" Type="http://schemas.openxmlformats.org/officeDocument/2006/relationships/image" Target="../media/image6.wmf"/><Relationship Id="rId21" Type="http://schemas.openxmlformats.org/officeDocument/2006/relationships/image" Target="../media/image24.wmf"/><Relationship Id="rId34" Type="http://schemas.openxmlformats.org/officeDocument/2006/relationships/image" Target="../media/image37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5" Type="http://schemas.openxmlformats.org/officeDocument/2006/relationships/image" Target="../media/image28.wmf"/><Relationship Id="rId33" Type="http://schemas.openxmlformats.org/officeDocument/2006/relationships/image" Target="../media/image36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20" Type="http://schemas.openxmlformats.org/officeDocument/2006/relationships/image" Target="../media/image23.wmf"/><Relationship Id="rId29" Type="http://schemas.openxmlformats.org/officeDocument/2006/relationships/image" Target="../media/image32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24" Type="http://schemas.openxmlformats.org/officeDocument/2006/relationships/image" Target="../media/image27.wmf"/><Relationship Id="rId32" Type="http://schemas.openxmlformats.org/officeDocument/2006/relationships/image" Target="../media/image35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23" Type="http://schemas.openxmlformats.org/officeDocument/2006/relationships/image" Target="../media/image26.wmf"/><Relationship Id="rId28" Type="http://schemas.openxmlformats.org/officeDocument/2006/relationships/image" Target="../media/image31.wmf"/><Relationship Id="rId36" Type="http://schemas.openxmlformats.org/officeDocument/2006/relationships/image" Target="../media/image39.wmf"/><Relationship Id="rId10" Type="http://schemas.openxmlformats.org/officeDocument/2006/relationships/image" Target="../media/image13.wmf"/><Relationship Id="rId19" Type="http://schemas.openxmlformats.org/officeDocument/2006/relationships/image" Target="../media/image22.wmf"/><Relationship Id="rId31" Type="http://schemas.openxmlformats.org/officeDocument/2006/relationships/image" Target="../media/image34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Relationship Id="rId22" Type="http://schemas.openxmlformats.org/officeDocument/2006/relationships/image" Target="../media/image25.wmf"/><Relationship Id="rId27" Type="http://schemas.openxmlformats.org/officeDocument/2006/relationships/image" Target="../media/image30.wmf"/><Relationship Id="rId30" Type="http://schemas.openxmlformats.org/officeDocument/2006/relationships/image" Target="../media/image33.wmf"/><Relationship Id="rId35" Type="http://schemas.openxmlformats.org/officeDocument/2006/relationships/image" Target="../media/image38.wmf"/><Relationship Id="rId8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BC1D-1D2E-4C8C-A505-60D8E70D8A6D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3D20-2769-464F-9D24-4BAE2104AF0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23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12.bin"/><Relationship Id="rId21" Type="http://schemas.openxmlformats.org/officeDocument/2006/relationships/image" Target="../media/image12.wmf"/><Relationship Id="rId42" Type="http://schemas.openxmlformats.org/officeDocument/2006/relationships/oleObject" Target="../embeddings/oleObject20.bin"/><Relationship Id="rId47" Type="http://schemas.openxmlformats.org/officeDocument/2006/relationships/image" Target="../media/image25.wmf"/><Relationship Id="rId63" Type="http://schemas.openxmlformats.org/officeDocument/2006/relationships/image" Target="../media/image33.wmf"/><Relationship Id="rId68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9" Type="http://schemas.openxmlformats.org/officeDocument/2006/relationships/image" Target="../media/image16.wmf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20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4.wmf"/><Relationship Id="rId53" Type="http://schemas.openxmlformats.org/officeDocument/2006/relationships/image" Target="../media/image28.wmf"/><Relationship Id="rId58" Type="http://schemas.openxmlformats.org/officeDocument/2006/relationships/oleObject" Target="../embeddings/oleObject28.bin"/><Relationship Id="rId66" Type="http://schemas.openxmlformats.org/officeDocument/2006/relationships/oleObject" Target="../embeddings/oleObject32.bin"/><Relationship Id="rId74" Type="http://schemas.openxmlformats.org/officeDocument/2006/relationships/oleObject" Target="../embeddings/oleObject36.bin"/><Relationship Id="rId5" Type="http://schemas.openxmlformats.org/officeDocument/2006/relationships/image" Target="../media/image4.wmf"/><Relationship Id="rId61" Type="http://schemas.openxmlformats.org/officeDocument/2006/relationships/image" Target="../media/image32.wmf"/><Relationship Id="rId19" Type="http://schemas.openxmlformats.org/officeDocument/2006/relationships/image" Target="../media/image11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9.wmf"/><Relationship Id="rId43" Type="http://schemas.openxmlformats.org/officeDocument/2006/relationships/image" Target="../media/image23.wmf"/><Relationship Id="rId48" Type="http://schemas.openxmlformats.org/officeDocument/2006/relationships/oleObject" Target="../embeddings/oleObject23.bin"/><Relationship Id="rId56" Type="http://schemas.openxmlformats.org/officeDocument/2006/relationships/oleObject" Target="../embeddings/oleObject27.bin"/><Relationship Id="rId64" Type="http://schemas.openxmlformats.org/officeDocument/2006/relationships/oleObject" Target="../embeddings/oleObject31.bin"/><Relationship Id="rId69" Type="http://schemas.openxmlformats.org/officeDocument/2006/relationships/image" Target="../media/image36.wmf"/><Relationship Id="rId8" Type="http://schemas.openxmlformats.org/officeDocument/2006/relationships/oleObject" Target="../embeddings/oleObject3.bin"/><Relationship Id="rId51" Type="http://schemas.openxmlformats.org/officeDocument/2006/relationships/image" Target="../media/image27.wmf"/><Relationship Id="rId72" Type="http://schemas.openxmlformats.org/officeDocument/2006/relationships/oleObject" Target="../embeddings/oleObject35.bin"/><Relationship Id="rId3" Type="http://schemas.openxmlformats.org/officeDocument/2006/relationships/image" Target="../media/image3.png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33" Type="http://schemas.openxmlformats.org/officeDocument/2006/relationships/image" Target="../media/image18.wmf"/><Relationship Id="rId38" Type="http://schemas.openxmlformats.org/officeDocument/2006/relationships/oleObject" Target="../embeddings/oleObject18.bin"/><Relationship Id="rId46" Type="http://schemas.openxmlformats.org/officeDocument/2006/relationships/oleObject" Target="../embeddings/oleObject22.bin"/><Relationship Id="rId59" Type="http://schemas.openxmlformats.org/officeDocument/2006/relationships/image" Target="../media/image31.wmf"/><Relationship Id="rId67" Type="http://schemas.openxmlformats.org/officeDocument/2006/relationships/image" Target="../media/image35.wmf"/><Relationship Id="rId20" Type="http://schemas.openxmlformats.org/officeDocument/2006/relationships/oleObject" Target="../embeddings/oleObject9.bin"/><Relationship Id="rId41" Type="http://schemas.openxmlformats.org/officeDocument/2006/relationships/image" Target="../media/image22.wmf"/><Relationship Id="rId54" Type="http://schemas.openxmlformats.org/officeDocument/2006/relationships/oleObject" Target="../embeddings/oleObject26.bin"/><Relationship Id="rId62" Type="http://schemas.openxmlformats.org/officeDocument/2006/relationships/oleObject" Target="../embeddings/oleObject30.bin"/><Relationship Id="rId70" Type="http://schemas.openxmlformats.org/officeDocument/2006/relationships/oleObject" Target="../embeddings/oleObject34.bin"/><Relationship Id="rId75" Type="http://schemas.openxmlformats.org/officeDocument/2006/relationships/image" Target="../media/image39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49" Type="http://schemas.openxmlformats.org/officeDocument/2006/relationships/image" Target="../media/image26.wmf"/><Relationship Id="rId57" Type="http://schemas.openxmlformats.org/officeDocument/2006/relationships/image" Target="../media/image30.wmf"/><Relationship Id="rId10" Type="http://schemas.openxmlformats.org/officeDocument/2006/relationships/oleObject" Target="../embeddings/oleObject4.bin"/><Relationship Id="rId31" Type="http://schemas.openxmlformats.org/officeDocument/2006/relationships/image" Target="../media/image17.wmf"/><Relationship Id="rId44" Type="http://schemas.openxmlformats.org/officeDocument/2006/relationships/oleObject" Target="../embeddings/oleObject21.bin"/><Relationship Id="rId52" Type="http://schemas.openxmlformats.org/officeDocument/2006/relationships/oleObject" Target="../embeddings/oleObject25.bin"/><Relationship Id="rId60" Type="http://schemas.openxmlformats.org/officeDocument/2006/relationships/oleObject" Target="../embeddings/oleObject29.bin"/><Relationship Id="rId65" Type="http://schemas.openxmlformats.org/officeDocument/2006/relationships/image" Target="../media/image34.wmf"/><Relationship Id="rId73" Type="http://schemas.openxmlformats.org/officeDocument/2006/relationships/image" Target="../media/image3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39" Type="http://schemas.openxmlformats.org/officeDocument/2006/relationships/image" Target="../media/image21.wmf"/><Relationship Id="rId34" Type="http://schemas.openxmlformats.org/officeDocument/2006/relationships/oleObject" Target="../embeddings/oleObject16.bin"/><Relationship Id="rId50" Type="http://schemas.openxmlformats.org/officeDocument/2006/relationships/oleObject" Target="../embeddings/oleObject24.bin"/><Relationship Id="rId55" Type="http://schemas.openxmlformats.org/officeDocument/2006/relationships/image" Target="../media/image29.wmf"/><Relationship Id="rId7" Type="http://schemas.openxmlformats.org/officeDocument/2006/relationships/image" Target="../media/image5.wmf"/><Relationship Id="rId71" Type="http://schemas.openxmlformats.org/officeDocument/2006/relationships/image" Target="../media/image3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44FBE2-301B-4623-8D0B-A0DD0F106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840" y="267494"/>
            <a:ext cx="1932740" cy="41401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9552" y="1707654"/>
            <a:ext cx="8496943" cy="92333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Tetrahedral Numbers</a:t>
            </a:r>
            <a:endParaRPr lang="en-A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908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5436168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5796216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4997960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5406088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5403008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5784136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4985880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61742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5376008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4577752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86800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638059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53" name="!!Row5D4P1">
            <a:extLst>
              <a:ext uri="{FF2B5EF4-FFF2-40B4-BE49-F238E27FC236}">
                <a16:creationId xmlns:a16="http://schemas.microsoft.com/office/drawing/2014/main" id="{41888ABE-C272-4827-B7CA-7EF11E825AB4}"/>
              </a:ext>
            </a:extLst>
          </p:cNvPr>
          <p:cNvSpPr/>
          <p:nvPr/>
        </p:nvSpPr>
        <p:spPr>
          <a:xfrm>
            <a:off x="2240827" y="1645733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1" name="!!Row5D3P2">
            <a:extLst>
              <a:ext uri="{FF2B5EF4-FFF2-40B4-BE49-F238E27FC236}">
                <a16:creationId xmlns:a16="http://schemas.microsoft.com/office/drawing/2014/main" id="{7F462FEB-589D-41B3-82E7-B976735CA712}"/>
              </a:ext>
            </a:extLst>
          </p:cNvPr>
          <p:cNvSpPr/>
          <p:nvPr/>
        </p:nvSpPr>
        <p:spPr>
          <a:xfrm>
            <a:off x="251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2" name="!!Row5D3P1">
            <a:extLst>
              <a:ext uri="{FF2B5EF4-FFF2-40B4-BE49-F238E27FC236}">
                <a16:creationId xmlns:a16="http://schemas.microsoft.com/office/drawing/2014/main" id="{EF605BD2-D8F4-4D50-A6E7-80B3F6013458}"/>
              </a:ext>
            </a:extLst>
          </p:cNvPr>
          <p:cNvSpPr/>
          <p:nvPr/>
        </p:nvSpPr>
        <p:spPr>
          <a:xfrm>
            <a:off x="188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8" name="!!Row5D2P3">
            <a:extLst>
              <a:ext uri="{FF2B5EF4-FFF2-40B4-BE49-F238E27FC236}">
                <a16:creationId xmlns:a16="http://schemas.microsoft.com/office/drawing/2014/main" id="{6F3BC6C5-1202-4D65-87DC-274E20992CDF}"/>
              </a:ext>
            </a:extLst>
          </p:cNvPr>
          <p:cNvSpPr/>
          <p:nvPr/>
        </p:nvSpPr>
        <p:spPr>
          <a:xfrm>
            <a:off x="2885823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9" name="!!Row5D2P2">
            <a:extLst>
              <a:ext uri="{FF2B5EF4-FFF2-40B4-BE49-F238E27FC236}">
                <a16:creationId xmlns:a16="http://schemas.microsoft.com/office/drawing/2014/main" id="{395E745A-61E9-492F-A26B-C4990D283508}"/>
              </a:ext>
            </a:extLst>
          </p:cNvPr>
          <p:cNvSpPr/>
          <p:nvPr/>
        </p:nvSpPr>
        <p:spPr>
          <a:xfrm>
            <a:off x="2159769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!!Row5D2P1">
            <a:extLst>
              <a:ext uri="{FF2B5EF4-FFF2-40B4-BE49-F238E27FC236}">
                <a16:creationId xmlns:a16="http://schemas.microsoft.com/office/drawing/2014/main" id="{C13EF8FF-B8FD-489C-95BA-2A9153C8CB3D}"/>
              </a:ext>
            </a:extLst>
          </p:cNvPr>
          <p:cNvSpPr/>
          <p:nvPr/>
        </p:nvSpPr>
        <p:spPr>
          <a:xfrm>
            <a:off x="1433715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4" name="!!Row5D1P4">
            <a:extLst>
              <a:ext uri="{FF2B5EF4-FFF2-40B4-BE49-F238E27FC236}">
                <a16:creationId xmlns:a16="http://schemas.microsoft.com/office/drawing/2014/main" id="{66639B00-3B9C-41BB-8418-D024E33632D5}"/>
              </a:ext>
            </a:extLst>
          </p:cNvPr>
          <p:cNvSpPr/>
          <p:nvPr/>
        </p:nvSpPr>
        <p:spPr>
          <a:xfrm>
            <a:off x="326762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!!Row5D1P3">
            <a:extLst>
              <a:ext uri="{FF2B5EF4-FFF2-40B4-BE49-F238E27FC236}">
                <a16:creationId xmlns:a16="http://schemas.microsoft.com/office/drawing/2014/main" id="{F3E94D20-C266-4221-BE56-FA77BE0EADDA}"/>
              </a:ext>
            </a:extLst>
          </p:cNvPr>
          <p:cNvSpPr/>
          <p:nvPr/>
        </p:nvSpPr>
        <p:spPr>
          <a:xfrm>
            <a:off x="2511708" y="2629707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!!Row5D1P2">
            <a:extLst>
              <a:ext uri="{FF2B5EF4-FFF2-40B4-BE49-F238E27FC236}">
                <a16:creationId xmlns:a16="http://schemas.microsoft.com/office/drawing/2014/main" id="{9A276D39-9AD0-4330-9BAB-D2657684B491}"/>
              </a:ext>
            </a:extLst>
          </p:cNvPr>
          <p:cNvSpPr/>
          <p:nvPr/>
        </p:nvSpPr>
        <p:spPr>
          <a:xfrm>
            <a:off x="175578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!!Row5D1P1">
            <a:extLst>
              <a:ext uri="{FF2B5EF4-FFF2-40B4-BE49-F238E27FC236}">
                <a16:creationId xmlns:a16="http://schemas.microsoft.com/office/drawing/2014/main" id="{E10B76A1-44DD-458B-8356-22F47DF43F21}"/>
              </a:ext>
            </a:extLst>
          </p:cNvPr>
          <p:cNvSpPr/>
          <p:nvPr/>
        </p:nvSpPr>
        <p:spPr>
          <a:xfrm>
            <a:off x="99986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3" name="!!Row5P5">
            <a:extLst>
              <a:ext uri="{FF2B5EF4-FFF2-40B4-BE49-F238E27FC236}">
                <a16:creationId xmlns:a16="http://schemas.microsoft.com/office/drawing/2014/main" id="{2DA02A27-F279-4962-97A1-DABCD9508DFC}"/>
              </a:ext>
            </a:extLst>
          </p:cNvPr>
          <p:cNvSpPr/>
          <p:nvPr/>
        </p:nvSpPr>
        <p:spPr>
          <a:xfrm>
            <a:off x="3744000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Row5P4">
            <a:extLst>
              <a:ext uri="{FF2B5EF4-FFF2-40B4-BE49-F238E27FC236}">
                <a16:creationId xmlns:a16="http://schemas.microsoft.com/office/drawing/2014/main" id="{FEE2A1BA-64E7-41F6-91F5-770AC49DAF5E}"/>
              </a:ext>
            </a:extLst>
          </p:cNvPr>
          <p:cNvSpPr/>
          <p:nvPr/>
        </p:nvSpPr>
        <p:spPr>
          <a:xfrm>
            <a:off x="2924886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!!Row5P3">
            <a:extLst>
              <a:ext uri="{FF2B5EF4-FFF2-40B4-BE49-F238E27FC236}">
                <a16:creationId xmlns:a16="http://schemas.microsoft.com/office/drawing/2014/main" id="{EDF5CCD2-87C6-412E-9120-9F37B209C5E4}"/>
              </a:ext>
            </a:extLst>
          </p:cNvPr>
          <p:cNvSpPr/>
          <p:nvPr/>
        </p:nvSpPr>
        <p:spPr>
          <a:xfrm>
            <a:off x="2105772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Row5P2">
            <a:extLst>
              <a:ext uri="{FF2B5EF4-FFF2-40B4-BE49-F238E27FC236}">
                <a16:creationId xmlns:a16="http://schemas.microsoft.com/office/drawing/2014/main" id="{9B8A6361-4814-47AC-8067-D9F30535F5C3}"/>
              </a:ext>
            </a:extLst>
          </p:cNvPr>
          <p:cNvSpPr/>
          <p:nvPr/>
        </p:nvSpPr>
        <p:spPr>
          <a:xfrm>
            <a:off x="1286658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!!Row5p1">
            <a:extLst>
              <a:ext uri="{FF2B5EF4-FFF2-40B4-BE49-F238E27FC236}">
                <a16:creationId xmlns:a16="http://schemas.microsoft.com/office/drawing/2014/main" id="{A28BD659-7F39-49B7-833B-6BC38DE0FA5B}"/>
              </a:ext>
            </a:extLst>
          </p:cNvPr>
          <p:cNvSpPr/>
          <p:nvPr/>
        </p:nvSpPr>
        <p:spPr>
          <a:xfrm>
            <a:off x="467544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1550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53" name="!!Row5D4P1">
            <a:extLst>
              <a:ext uri="{FF2B5EF4-FFF2-40B4-BE49-F238E27FC236}">
                <a16:creationId xmlns:a16="http://schemas.microsoft.com/office/drawing/2014/main" id="{41888ABE-C272-4827-B7CA-7EF11E825AB4}"/>
              </a:ext>
            </a:extLst>
          </p:cNvPr>
          <p:cNvSpPr/>
          <p:nvPr/>
        </p:nvSpPr>
        <p:spPr>
          <a:xfrm>
            <a:off x="2240827" y="1645733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1" name="!!Row5D3P2">
            <a:extLst>
              <a:ext uri="{FF2B5EF4-FFF2-40B4-BE49-F238E27FC236}">
                <a16:creationId xmlns:a16="http://schemas.microsoft.com/office/drawing/2014/main" id="{7F462FEB-589D-41B3-82E7-B976735CA712}"/>
              </a:ext>
            </a:extLst>
          </p:cNvPr>
          <p:cNvSpPr/>
          <p:nvPr/>
        </p:nvSpPr>
        <p:spPr>
          <a:xfrm>
            <a:off x="251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2" name="!!Row5D3P1">
            <a:extLst>
              <a:ext uri="{FF2B5EF4-FFF2-40B4-BE49-F238E27FC236}">
                <a16:creationId xmlns:a16="http://schemas.microsoft.com/office/drawing/2014/main" id="{EF605BD2-D8F4-4D50-A6E7-80B3F6013458}"/>
              </a:ext>
            </a:extLst>
          </p:cNvPr>
          <p:cNvSpPr/>
          <p:nvPr/>
        </p:nvSpPr>
        <p:spPr>
          <a:xfrm>
            <a:off x="188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8" name="!!Row5D2P3">
            <a:extLst>
              <a:ext uri="{FF2B5EF4-FFF2-40B4-BE49-F238E27FC236}">
                <a16:creationId xmlns:a16="http://schemas.microsoft.com/office/drawing/2014/main" id="{6F3BC6C5-1202-4D65-87DC-274E20992CDF}"/>
              </a:ext>
            </a:extLst>
          </p:cNvPr>
          <p:cNvSpPr/>
          <p:nvPr/>
        </p:nvSpPr>
        <p:spPr>
          <a:xfrm>
            <a:off x="2885823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9" name="!!Row5D2P2">
            <a:extLst>
              <a:ext uri="{FF2B5EF4-FFF2-40B4-BE49-F238E27FC236}">
                <a16:creationId xmlns:a16="http://schemas.microsoft.com/office/drawing/2014/main" id="{395E745A-61E9-492F-A26B-C4990D283508}"/>
              </a:ext>
            </a:extLst>
          </p:cNvPr>
          <p:cNvSpPr/>
          <p:nvPr/>
        </p:nvSpPr>
        <p:spPr>
          <a:xfrm>
            <a:off x="2159769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!!Row5D2P1">
            <a:extLst>
              <a:ext uri="{FF2B5EF4-FFF2-40B4-BE49-F238E27FC236}">
                <a16:creationId xmlns:a16="http://schemas.microsoft.com/office/drawing/2014/main" id="{C13EF8FF-B8FD-489C-95BA-2A9153C8CB3D}"/>
              </a:ext>
            </a:extLst>
          </p:cNvPr>
          <p:cNvSpPr/>
          <p:nvPr/>
        </p:nvSpPr>
        <p:spPr>
          <a:xfrm>
            <a:off x="1433715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4" name="!!Row5D1P4">
            <a:extLst>
              <a:ext uri="{FF2B5EF4-FFF2-40B4-BE49-F238E27FC236}">
                <a16:creationId xmlns:a16="http://schemas.microsoft.com/office/drawing/2014/main" id="{66639B00-3B9C-41BB-8418-D024E33632D5}"/>
              </a:ext>
            </a:extLst>
          </p:cNvPr>
          <p:cNvSpPr/>
          <p:nvPr/>
        </p:nvSpPr>
        <p:spPr>
          <a:xfrm>
            <a:off x="326762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!!Row5D1P3">
            <a:extLst>
              <a:ext uri="{FF2B5EF4-FFF2-40B4-BE49-F238E27FC236}">
                <a16:creationId xmlns:a16="http://schemas.microsoft.com/office/drawing/2014/main" id="{F3E94D20-C266-4221-BE56-FA77BE0EADDA}"/>
              </a:ext>
            </a:extLst>
          </p:cNvPr>
          <p:cNvSpPr/>
          <p:nvPr/>
        </p:nvSpPr>
        <p:spPr>
          <a:xfrm>
            <a:off x="2511708" y="2629707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!!Row5D1P2">
            <a:extLst>
              <a:ext uri="{FF2B5EF4-FFF2-40B4-BE49-F238E27FC236}">
                <a16:creationId xmlns:a16="http://schemas.microsoft.com/office/drawing/2014/main" id="{9A276D39-9AD0-4330-9BAB-D2657684B491}"/>
              </a:ext>
            </a:extLst>
          </p:cNvPr>
          <p:cNvSpPr/>
          <p:nvPr/>
        </p:nvSpPr>
        <p:spPr>
          <a:xfrm>
            <a:off x="175578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!!Row5D1P1">
            <a:extLst>
              <a:ext uri="{FF2B5EF4-FFF2-40B4-BE49-F238E27FC236}">
                <a16:creationId xmlns:a16="http://schemas.microsoft.com/office/drawing/2014/main" id="{E10B76A1-44DD-458B-8356-22F47DF43F21}"/>
              </a:ext>
            </a:extLst>
          </p:cNvPr>
          <p:cNvSpPr/>
          <p:nvPr/>
        </p:nvSpPr>
        <p:spPr>
          <a:xfrm>
            <a:off x="99986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5724192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5940224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528483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6300192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5580112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4860032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5618083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598845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5190196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5598324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5642906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6024034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522577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6414162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561590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481765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68042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6005990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520773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440947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3" name="!!Row5P5">
            <a:extLst>
              <a:ext uri="{FF2B5EF4-FFF2-40B4-BE49-F238E27FC236}">
                <a16:creationId xmlns:a16="http://schemas.microsoft.com/office/drawing/2014/main" id="{2DA02A27-F279-4962-97A1-DABCD9508DFC}"/>
              </a:ext>
            </a:extLst>
          </p:cNvPr>
          <p:cNvSpPr/>
          <p:nvPr/>
        </p:nvSpPr>
        <p:spPr>
          <a:xfrm>
            <a:off x="3744000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Row5P4">
            <a:extLst>
              <a:ext uri="{FF2B5EF4-FFF2-40B4-BE49-F238E27FC236}">
                <a16:creationId xmlns:a16="http://schemas.microsoft.com/office/drawing/2014/main" id="{FEE2A1BA-64E7-41F6-91F5-770AC49DAF5E}"/>
              </a:ext>
            </a:extLst>
          </p:cNvPr>
          <p:cNvSpPr/>
          <p:nvPr/>
        </p:nvSpPr>
        <p:spPr>
          <a:xfrm>
            <a:off x="2924886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!!Row5P3">
            <a:extLst>
              <a:ext uri="{FF2B5EF4-FFF2-40B4-BE49-F238E27FC236}">
                <a16:creationId xmlns:a16="http://schemas.microsoft.com/office/drawing/2014/main" id="{EDF5CCD2-87C6-412E-9120-9F37B209C5E4}"/>
              </a:ext>
            </a:extLst>
          </p:cNvPr>
          <p:cNvSpPr/>
          <p:nvPr/>
        </p:nvSpPr>
        <p:spPr>
          <a:xfrm>
            <a:off x="2105772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Row5P2">
            <a:extLst>
              <a:ext uri="{FF2B5EF4-FFF2-40B4-BE49-F238E27FC236}">
                <a16:creationId xmlns:a16="http://schemas.microsoft.com/office/drawing/2014/main" id="{9B8A6361-4814-47AC-8067-D9F30535F5C3}"/>
              </a:ext>
            </a:extLst>
          </p:cNvPr>
          <p:cNvSpPr/>
          <p:nvPr/>
        </p:nvSpPr>
        <p:spPr>
          <a:xfrm>
            <a:off x="1286658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!!Row5p1">
            <a:extLst>
              <a:ext uri="{FF2B5EF4-FFF2-40B4-BE49-F238E27FC236}">
                <a16:creationId xmlns:a16="http://schemas.microsoft.com/office/drawing/2014/main" id="{A28BD659-7F39-49B7-833B-6BC38DE0FA5B}"/>
              </a:ext>
            </a:extLst>
          </p:cNvPr>
          <p:cNvSpPr/>
          <p:nvPr/>
        </p:nvSpPr>
        <p:spPr>
          <a:xfrm>
            <a:off x="467544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64724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53" name="!!Row5D4P1">
            <a:extLst>
              <a:ext uri="{FF2B5EF4-FFF2-40B4-BE49-F238E27FC236}">
                <a16:creationId xmlns:a16="http://schemas.microsoft.com/office/drawing/2014/main" id="{41888ABE-C272-4827-B7CA-7EF11E825AB4}"/>
              </a:ext>
            </a:extLst>
          </p:cNvPr>
          <p:cNvSpPr/>
          <p:nvPr/>
        </p:nvSpPr>
        <p:spPr>
          <a:xfrm>
            <a:off x="2240827" y="1645733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1" name="!!Row5D3P2">
            <a:extLst>
              <a:ext uri="{FF2B5EF4-FFF2-40B4-BE49-F238E27FC236}">
                <a16:creationId xmlns:a16="http://schemas.microsoft.com/office/drawing/2014/main" id="{7F462FEB-589D-41B3-82E7-B976735CA712}"/>
              </a:ext>
            </a:extLst>
          </p:cNvPr>
          <p:cNvSpPr/>
          <p:nvPr/>
        </p:nvSpPr>
        <p:spPr>
          <a:xfrm>
            <a:off x="251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2" name="!!Row5D3P1">
            <a:extLst>
              <a:ext uri="{FF2B5EF4-FFF2-40B4-BE49-F238E27FC236}">
                <a16:creationId xmlns:a16="http://schemas.microsoft.com/office/drawing/2014/main" id="{EF605BD2-D8F4-4D50-A6E7-80B3F6013458}"/>
              </a:ext>
            </a:extLst>
          </p:cNvPr>
          <p:cNvSpPr/>
          <p:nvPr/>
        </p:nvSpPr>
        <p:spPr>
          <a:xfrm>
            <a:off x="188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8" name="!!Row5D2P3">
            <a:extLst>
              <a:ext uri="{FF2B5EF4-FFF2-40B4-BE49-F238E27FC236}">
                <a16:creationId xmlns:a16="http://schemas.microsoft.com/office/drawing/2014/main" id="{6F3BC6C5-1202-4D65-87DC-274E20992CDF}"/>
              </a:ext>
            </a:extLst>
          </p:cNvPr>
          <p:cNvSpPr/>
          <p:nvPr/>
        </p:nvSpPr>
        <p:spPr>
          <a:xfrm>
            <a:off x="2885823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9" name="!!Row5D2P2">
            <a:extLst>
              <a:ext uri="{FF2B5EF4-FFF2-40B4-BE49-F238E27FC236}">
                <a16:creationId xmlns:a16="http://schemas.microsoft.com/office/drawing/2014/main" id="{395E745A-61E9-492F-A26B-C4990D283508}"/>
              </a:ext>
            </a:extLst>
          </p:cNvPr>
          <p:cNvSpPr/>
          <p:nvPr/>
        </p:nvSpPr>
        <p:spPr>
          <a:xfrm>
            <a:off x="2159769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!!Row5D2P1">
            <a:extLst>
              <a:ext uri="{FF2B5EF4-FFF2-40B4-BE49-F238E27FC236}">
                <a16:creationId xmlns:a16="http://schemas.microsoft.com/office/drawing/2014/main" id="{C13EF8FF-B8FD-489C-95BA-2A9153C8CB3D}"/>
              </a:ext>
            </a:extLst>
          </p:cNvPr>
          <p:cNvSpPr/>
          <p:nvPr/>
        </p:nvSpPr>
        <p:spPr>
          <a:xfrm>
            <a:off x="1433715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4" name="!!Row5D1P4">
            <a:extLst>
              <a:ext uri="{FF2B5EF4-FFF2-40B4-BE49-F238E27FC236}">
                <a16:creationId xmlns:a16="http://schemas.microsoft.com/office/drawing/2014/main" id="{66639B00-3B9C-41BB-8418-D024E33632D5}"/>
              </a:ext>
            </a:extLst>
          </p:cNvPr>
          <p:cNvSpPr/>
          <p:nvPr/>
        </p:nvSpPr>
        <p:spPr>
          <a:xfrm>
            <a:off x="326762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!!Row5D1P3">
            <a:extLst>
              <a:ext uri="{FF2B5EF4-FFF2-40B4-BE49-F238E27FC236}">
                <a16:creationId xmlns:a16="http://schemas.microsoft.com/office/drawing/2014/main" id="{F3E94D20-C266-4221-BE56-FA77BE0EADDA}"/>
              </a:ext>
            </a:extLst>
          </p:cNvPr>
          <p:cNvSpPr/>
          <p:nvPr/>
        </p:nvSpPr>
        <p:spPr>
          <a:xfrm>
            <a:off x="2511708" y="2629707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!!Row5D1P2">
            <a:extLst>
              <a:ext uri="{FF2B5EF4-FFF2-40B4-BE49-F238E27FC236}">
                <a16:creationId xmlns:a16="http://schemas.microsoft.com/office/drawing/2014/main" id="{9A276D39-9AD0-4330-9BAB-D2657684B491}"/>
              </a:ext>
            </a:extLst>
          </p:cNvPr>
          <p:cNvSpPr/>
          <p:nvPr/>
        </p:nvSpPr>
        <p:spPr>
          <a:xfrm>
            <a:off x="175578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!!Row5D1P1">
            <a:extLst>
              <a:ext uri="{FF2B5EF4-FFF2-40B4-BE49-F238E27FC236}">
                <a16:creationId xmlns:a16="http://schemas.microsoft.com/office/drawing/2014/main" id="{E10B76A1-44DD-458B-8356-22F47DF43F21}"/>
              </a:ext>
            </a:extLst>
          </p:cNvPr>
          <p:cNvSpPr/>
          <p:nvPr/>
        </p:nvSpPr>
        <p:spPr>
          <a:xfrm>
            <a:off x="99986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3" name="!!Row5P5">
            <a:extLst>
              <a:ext uri="{FF2B5EF4-FFF2-40B4-BE49-F238E27FC236}">
                <a16:creationId xmlns:a16="http://schemas.microsoft.com/office/drawing/2014/main" id="{2DA02A27-F279-4962-97A1-DABCD9508DFC}"/>
              </a:ext>
            </a:extLst>
          </p:cNvPr>
          <p:cNvSpPr/>
          <p:nvPr/>
        </p:nvSpPr>
        <p:spPr>
          <a:xfrm>
            <a:off x="3744000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Row5P4">
            <a:extLst>
              <a:ext uri="{FF2B5EF4-FFF2-40B4-BE49-F238E27FC236}">
                <a16:creationId xmlns:a16="http://schemas.microsoft.com/office/drawing/2014/main" id="{FEE2A1BA-64E7-41F6-91F5-770AC49DAF5E}"/>
              </a:ext>
            </a:extLst>
          </p:cNvPr>
          <p:cNvSpPr/>
          <p:nvPr/>
        </p:nvSpPr>
        <p:spPr>
          <a:xfrm>
            <a:off x="2924886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!!Row5P3">
            <a:extLst>
              <a:ext uri="{FF2B5EF4-FFF2-40B4-BE49-F238E27FC236}">
                <a16:creationId xmlns:a16="http://schemas.microsoft.com/office/drawing/2014/main" id="{EDF5CCD2-87C6-412E-9120-9F37B209C5E4}"/>
              </a:ext>
            </a:extLst>
          </p:cNvPr>
          <p:cNvSpPr/>
          <p:nvPr/>
        </p:nvSpPr>
        <p:spPr>
          <a:xfrm>
            <a:off x="2105772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Row5P2">
            <a:extLst>
              <a:ext uri="{FF2B5EF4-FFF2-40B4-BE49-F238E27FC236}">
                <a16:creationId xmlns:a16="http://schemas.microsoft.com/office/drawing/2014/main" id="{9B8A6361-4814-47AC-8067-D9F30535F5C3}"/>
              </a:ext>
            </a:extLst>
          </p:cNvPr>
          <p:cNvSpPr/>
          <p:nvPr/>
        </p:nvSpPr>
        <p:spPr>
          <a:xfrm>
            <a:off x="1286658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!!Row5p1">
            <a:extLst>
              <a:ext uri="{FF2B5EF4-FFF2-40B4-BE49-F238E27FC236}">
                <a16:creationId xmlns:a16="http://schemas.microsoft.com/office/drawing/2014/main" id="{A28BD659-7F39-49B7-833B-6BC38DE0FA5B}"/>
              </a:ext>
            </a:extLst>
          </p:cNvPr>
          <p:cNvSpPr/>
          <p:nvPr/>
        </p:nvSpPr>
        <p:spPr>
          <a:xfrm>
            <a:off x="467544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09255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7B83A6-9404-4F3E-944E-890B0F568FD0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{1, 2, 3, 4, 5}</a:t>
            </a:r>
          </a:p>
        </p:txBody>
      </p:sp>
    </p:spTree>
    <p:extLst>
      <p:ext uri="{BB962C8B-B14F-4D97-AF65-F5344CB8AC3E}">
        <p14:creationId xmlns:p14="http://schemas.microsoft.com/office/powerpoint/2010/main" val="1053130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E90CEB-BCD8-44E1-9871-525697843926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B10270-EB17-4536-B9D3-3E047F97DF8F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253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02F993-46E2-426D-AFFD-2F1B49C25E2E}"/>
              </a:ext>
            </a:extLst>
          </p:cNvPr>
          <p:cNvSpPr txBox="1"/>
          <p:nvPr/>
        </p:nvSpPr>
        <p:spPr>
          <a:xfrm>
            <a:off x="2477273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2</a:t>
            </a:r>
            <a:r>
              <a:rPr lang="en-SG" sz="3200" baseline="30000" dirty="0"/>
              <a:t>2</a:t>
            </a:r>
            <a:r>
              <a:rPr lang="en-SG" sz="3200" dirty="0"/>
              <a:t> + 2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6A20AC-88DF-4048-865F-89EFDD4E49D8}"/>
              </a:ext>
            </a:extLst>
          </p:cNvPr>
          <p:cNvCxnSpPr>
            <a:cxnSpLocks/>
          </p:cNvCxnSpPr>
          <p:nvPr/>
        </p:nvCxnSpPr>
        <p:spPr>
          <a:xfrm>
            <a:off x="2552065" y="3060809"/>
            <a:ext cx="930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74495" y="295008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2D2445D-B40E-4EE8-B22C-7F48642DD229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FF465B7-EE4C-486A-9A28-A131EB603A51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93CDD21-6545-4697-9639-11A52DDC4AB6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874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02F993-46E2-426D-AFFD-2F1B49C25E2E}"/>
              </a:ext>
            </a:extLst>
          </p:cNvPr>
          <p:cNvSpPr txBox="1"/>
          <p:nvPr/>
        </p:nvSpPr>
        <p:spPr>
          <a:xfrm>
            <a:off x="2477273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2</a:t>
            </a:r>
            <a:r>
              <a:rPr lang="en-SG" sz="3200" baseline="30000" dirty="0"/>
              <a:t>2</a:t>
            </a:r>
            <a:r>
              <a:rPr lang="en-SG" sz="3200" dirty="0"/>
              <a:t> + 2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6A20AC-88DF-4048-865F-89EFDD4E49D8}"/>
              </a:ext>
            </a:extLst>
          </p:cNvPr>
          <p:cNvCxnSpPr>
            <a:cxnSpLocks/>
          </p:cNvCxnSpPr>
          <p:nvPr/>
        </p:nvCxnSpPr>
        <p:spPr>
          <a:xfrm>
            <a:off x="2552065" y="3060809"/>
            <a:ext cx="930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74495" y="295008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ACD5C8-1579-4B9F-8A2F-0F776C0E39A3}"/>
              </a:ext>
            </a:extLst>
          </p:cNvPr>
          <p:cNvSpPr txBox="1"/>
          <p:nvPr/>
        </p:nvSpPr>
        <p:spPr>
          <a:xfrm>
            <a:off x="3840181" y="2571750"/>
            <a:ext cx="138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3</a:t>
            </a:r>
            <a:r>
              <a:rPr lang="en-SG" sz="3200" baseline="30000" dirty="0"/>
              <a:t>2</a:t>
            </a:r>
            <a:r>
              <a:rPr lang="en-SG" sz="3200" dirty="0"/>
              <a:t> + 3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DCDF418-344F-4237-9FA6-CD75D35A2CDB}"/>
              </a:ext>
            </a:extLst>
          </p:cNvPr>
          <p:cNvCxnSpPr>
            <a:cxnSpLocks/>
          </p:cNvCxnSpPr>
          <p:nvPr/>
        </p:nvCxnSpPr>
        <p:spPr>
          <a:xfrm>
            <a:off x="3914973" y="3079189"/>
            <a:ext cx="9765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2159FE-BD43-468D-97CB-97B408B9C487}"/>
              </a:ext>
            </a:extLst>
          </p:cNvPr>
          <p:cNvSpPr txBox="1"/>
          <p:nvPr/>
        </p:nvSpPr>
        <p:spPr>
          <a:xfrm>
            <a:off x="4237403" y="2968462"/>
            <a:ext cx="421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7A98A3F-B708-4440-8841-5D21B80593AF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B6D238-7162-4111-9615-9A292B5766D9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91AF40-1FE5-48E2-BE08-44302F89B909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8859880-F1BD-4B7E-B0B3-48B1559B14AB}"/>
              </a:ext>
            </a:extLst>
          </p:cNvPr>
          <p:cNvSpPr txBox="1"/>
          <p:nvPr/>
        </p:nvSpPr>
        <p:spPr>
          <a:xfrm>
            <a:off x="3518929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534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02F993-46E2-426D-AFFD-2F1B49C25E2E}"/>
              </a:ext>
            </a:extLst>
          </p:cNvPr>
          <p:cNvSpPr txBox="1"/>
          <p:nvPr/>
        </p:nvSpPr>
        <p:spPr>
          <a:xfrm>
            <a:off x="2477273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2</a:t>
            </a:r>
            <a:r>
              <a:rPr lang="en-SG" sz="3200" baseline="30000" dirty="0"/>
              <a:t>2</a:t>
            </a:r>
            <a:r>
              <a:rPr lang="en-SG" sz="3200" dirty="0"/>
              <a:t> + 2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6A20AC-88DF-4048-865F-89EFDD4E49D8}"/>
              </a:ext>
            </a:extLst>
          </p:cNvPr>
          <p:cNvCxnSpPr>
            <a:cxnSpLocks/>
          </p:cNvCxnSpPr>
          <p:nvPr/>
        </p:nvCxnSpPr>
        <p:spPr>
          <a:xfrm>
            <a:off x="2552065" y="3060809"/>
            <a:ext cx="930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74495" y="295008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ACD5C8-1579-4B9F-8A2F-0F776C0E39A3}"/>
              </a:ext>
            </a:extLst>
          </p:cNvPr>
          <p:cNvSpPr txBox="1"/>
          <p:nvPr/>
        </p:nvSpPr>
        <p:spPr>
          <a:xfrm>
            <a:off x="3840181" y="2571750"/>
            <a:ext cx="138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3</a:t>
            </a:r>
            <a:r>
              <a:rPr lang="en-SG" sz="3200" baseline="30000" dirty="0"/>
              <a:t>2</a:t>
            </a:r>
            <a:r>
              <a:rPr lang="en-SG" sz="3200" dirty="0"/>
              <a:t> + 3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DCDF418-344F-4237-9FA6-CD75D35A2CDB}"/>
              </a:ext>
            </a:extLst>
          </p:cNvPr>
          <p:cNvCxnSpPr>
            <a:cxnSpLocks/>
          </p:cNvCxnSpPr>
          <p:nvPr/>
        </p:nvCxnSpPr>
        <p:spPr>
          <a:xfrm>
            <a:off x="3914973" y="3079189"/>
            <a:ext cx="9765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2159FE-BD43-468D-97CB-97B408B9C487}"/>
              </a:ext>
            </a:extLst>
          </p:cNvPr>
          <p:cNvSpPr txBox="1"/>
          <p:nvPr/>
        </p:nvSpPr>
        <p:spPr>
          <a:xfrm>
            <a:off x="4237403" y="2968462"/>
            <a:ext cx="421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E75FF5-9D2F-4685-BC19-C87FCAAEB928}"/>
              </a:ext>
            </a:extLst>
          </p:cNvPr>
          <p:cNvSpPr txBox="1"/>
          <p:nvPr/>
        </p:nvSpPr>
        <p:spPr>
          <a:xfrm>
            <a:off x="5285585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4</a:t>
            </a:r>
            <a:r>
              <a:rPr lang="en-SG" sz="3200" baseline="30000" dirty="0"/>
              <a:t>2</a:t>
            </a:r>
            <a:r>
              <a:rPr lang="en-SG" sz="3200" dirty="0"/>
              <a:t> + 4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CBCCB89-218C-4741-861B-E82CF31AA5DA}"/>
              </a:ext>
            </a:extLst>
          </p:cNvPr>
          <p:cNvCxnSpPr>
            <a:cxnSpLocks/>
          </p:cNvCxnSpPr>
          <p:nvPr/>
        </p:nvCxnSpPr>
        <p:spPr>
          <a:xfrm>
            <a:off x="5360377" y="3074065"/>
            <a:ext cx="93578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E5EF739-2764-4619-A0C4-F31E4B3C34ED}"/>
              </a:ext>
            </a:extLst>
          </p:cNvPr>
          <p:cNvSpPr txBox="1"/>
          <p:nvPr/>
        </p:nvSpPr>
        <p:spPr>
          <a:xfrm>
            <a:off x="5682807" y="296333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F8B44A-3CF3-46F5-8625-73D349BD9261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F53500-21C5-4B1E-89AB-A3648773033C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52F9E8C-FC0A-442D-9C61-4BD6416CFED9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CFA4CF-4D37-4D3C-ACD6-4C5333F5B778}"/>
              </a:ext>
            </a:extLst>
          </p:cNvPr>
          <p:cNvSpPr txBox="1"/>
          <p:nvPr/>
        </p:nvSpPr>
        <p:spPr>
          <a:xfrm>
            <a:off x="3518929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B15C914-C5D7-438B-959F-0AF0E7E1EFDD}"/>
              </a:ext>
            </a:extLst>
          </p:cNvPr>
          <p:cNvSpPr txBox="1"/>
          <p:nvPr/>
        </p:nvSpPr>
        <p:spPr>
          <a:xfrm>
            <a:off x="4914082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08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633400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02F993-46E2-426D-AFFD-2F1B49C25E2E}"/>
              </a:ext>
            </a:extLst>
          </p:cNvPr>
          <p:cNvSpPr txBox="1"/>
          <p:nvPr/>
        </p:nvSpPr>
        <p:spPr>
          <a:xfrm>
            <a:off x="2477273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2</a:t>
            </a:r>
            <a:r>
              <a:rPr lang="en-SG" sz="3200" baseline="30000" dirty="0"/>
              <a:t>2</a:t>
            </a:r>
            <a:r>
              <a:rPr lang="en-SG" sz="3200" dirty="0"/>
              <a:t> + 2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6A20AC-88DF-4048-865F-89EFDD4E49D8}"/>
              </a:ext>
            </a:extLst>
          </p:cNvPr>
          <p:cNvCxnSpPr>
            <a:cxnSpLocks/>
          </p:cNvCxnSpPr>
          <p:nvPr/>
        </p:nvCxnSpPr>
        <p:spPr>
          <a:xfrm>
            <a:off x="2552065" y="3060809"/>
            <a:ext cx="930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74495" y="295008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ACD5C8-1579-4B9F-8A2F-0F776C0E39A3}"/>
              </a:ext>
            </a:extLst>
          </p:cNvPr>
          <p:cNvSpPr txBox="1"/>
          <p:nvPr/>
        </p:nvSpPr>
        <p:spPr>
          <a:xfrm>
            <a:off x="3840181" y="2571750"/>
            <a:ext cx="138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3</a:t>
            </a:r>
            <a:r>
              <a:rPr lang="en-SG" sz="3200" baseline="30000" dirty="0"/>
              <a:t>2</a:t>
            </a:r>
            <a:r>
              <a:rPr lang="en-SG" sz="3200" dirty="0"/>
              <a:t> + 3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DCDF418-344F-4237-9FA6-CD75D35A2CDB}"/>
              </a:ext>
            </a:extLst>
          </p:cNvPr>
          <p:cNvCxnSpPr>
            <a:cxnSpLocks/>
          </p:cNvCxnSpPr>
          <p:nvPr/>
        </p:nvCxnSpPr>
        <p:spPr>
          <a:xfrm>
            <a:off x="3914973" y="3079189"/>
            <a:ext cx="9765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2159FE-BD43-468D-97CB-97B408B9C487}"/>
              </a:ext>
            </a:extLst>
          </p:cNvPr>
          <p:cNvSpPr txBox="1"/>
          <p:nvPr/>
        </p:nvSpPr>
        <p:spPr>
          <a:xfrm>
            <a:off x="4237403" y="2968462"/>
            <a:ext cx="421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E75FF5-9D2F-4685-BC19-C87FCAAEB928}"/>
              </a:ext>
            </a:extLst>
          </p:cNvPr>
          <p:cNvSpPr txBox="1"/>
          <p:nvPr/>
        </p:nvSpPr>
        <p:spPr>
          <a:xfrm>
            <a:off x="5285585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4</a:t>
            </a:r>
            <a:r>
              <a:rPr lang="en-SG" sz="3200" baseline="30000" dirty="0"/>
              <a:t>2</a:t>
            </a:r>
            <a:r>
              <a:rPr lang="en-SG" sz="3200" dirty="0"/>
              <a:t> + 4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CBCCB89-218C-4741-861B-E82CF31AA5DA}"/>
              </a:ext>
            </a:extLst>
          </p:cNvPr>
          <p:cNvCxnSpPr>
            <a:cxnSpLocks/>
          </p:cNvCxnSpPr>
          <p:nvPr/>
        </p:nvCxnSpPr>
        <p:spPr>
          <a:xfrm>
            <a:off x="5360377" y="3074065"/>
            <a:ext cx="93578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E5EF739-2764-4619-A0C4-F31E4B3C34ED}"/>
              </a:ext>
            </a:extLst>
          </p:cNvPr>
          <p:cNvSpPr txBox="1"/>
          <p:nvPr/>
        </p:nvSpPr>
        <p:spPr>
          <a:xfrm>
            <a:off x="5682807" y="296333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A5D734-629A-461F-A388-7162F8A73984}"/>
              </a:ext>
            </a:extLst>
          </p:cNvPr>
          <p:cNvSpPr txBox="1"/>
          <p:nvPr/>
        </p:nvSpPr>
        <p:spPr>
          <a:xfrm>
            <a:off x="6660232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5</a:t>
            </a:r>
            <a:r>
              <a:rPr lang="en-SG" sz="3200" baseline="30000" dirty="0"/>
              <a:t>2</a:t>
            </a:r>
            <a:r>
              <a:rPr lang="en-SG" sz="3200" dirty="0"/>
              <a:t> + 5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4177831-3079-4860-B84F-37879F836494}"/>
              </a:ext>
            </a:extLst>
          </p:cNvPr>
          <p:cNvCxnSpPr>
            <a:cxnSpLocks/>
          </p:cNvCxnSpPr>
          <p:nvPr/>
        </p:nvCxnSpPr>
        <p:spPr>
          <a:xfrm flipV="1">
            <a:off x="6735024" y="3060809"/>
            <a:ext cx="998833" cy="23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BFB764F-76DF-4CE3-A2DA-E6594D0AE880}"/>
              </a:ext>
            </a:extLst>
          </p:cNvPr>
          <p:cNvSpPr txBox="1"/>
          <p:nvPr/>
        </p:nvSpPr>
        <p:spPr>
          <a:xfrm>
            <a:off x="7057454" y="295244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4DFFA8-6F41-43BE-851A-0D85C4FC039D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7D3A060-DC12-4515-9BF4-591102064BA1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21CEFB-A17D-4AB7-9031-65A81EC2C453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34080FA-2E79-4B17-811B-243953D0AC52}"/>
              </a:ext>
            </a:extLst>
          </p:cNvPr>
          <p:cNvSpPr txBox="1"/>
          <p:nvPr/>
        </p:nvSpPr>
        <p:spPr>
          <a:xfrm>
            <a:off x="3518929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92FB309-2953-4135-A6F8-4C73966D7EDD}"/>
              </a:ext>
            </a:extLst>
          </p:cNvPr>
          <p:cNvSpPr txBox="1"/>
          <p:nvPr/>
        </p:nvSpPr>
        <p:spPr>
          <a:xfrm>
            <a:off x="4914082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C3D1C6C-FD12-4CDD-B0A9-EDD74B857E23}"/>
              </a:ext>
            </a:extLst>
          </p:cNvPr>
          <p:cNvSpPr txBox="1"/>
          <p:nvPr/>
        </p:nvSpPr>
        <p:spPr>
          <a:xfrm>
            <a:off x="6337106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254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92C123-598C-4E9F-89B3-234290C833F7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62673" y="266693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/>
              <a:t>1</a:t>
            </a:r>
            <a:endParaRPr lang="en-SG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44696" y="266693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/>
              <a:t>3</a:t>
            </a:r>
            <a:endParaRPr lang="en-SG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598385-ED4B-47F9-9B14-A0165270CCA3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2159FE-BD43-468D-97CB-97B408B9C487}"/>
              </a:ext>
            </a:extLst>
          </p:cNvPr>
          <p:cNvSpPr txBox="1"/>
          <p:nvPr/>
        </p:nvSpPr>
        <p:spPr>
          <a:xfrm>
            <a:off x="4226719" y="2666938"/>
            <a:ext cx="4213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547B38-EA8A-41D8-80F5-9416EECD4D1C}"/>
              </a:ext>
            </a:extLst>
          </p:cNvPr>
          <p:cNvSpPr txBox="1"/>
          <p:nvPr/>
        </p:nvSpPr>
        <p:spPr>
          <a:xfrm>
            <a:off x="3518929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5EF739-2764-4619-A0C4-F31E4B3C34ED}"/>
              </a:ext>
            </a:extLst>
          </p:cNvPr>
          <p:cNvSpPr txBox="1"/>
          <p:nvPr/>
        </p:nvSpPr>
        <p:spPr>
          <a:xfrm>
            <a:off x="5526069" y="2666938"/>
            <a:ext cx="7952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/>
              <a:t>10</a:t>
            </a:r>
            <a:endParaRPr lang="en-SG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48CAA7-D96E-4C7B-B2B9-EE0CB1672958}"/>
              </a:ext>
            </a:extLst>
          </p:cNvPr>
          <p:cNvSpPr txBox="1"/>
          <p:nvPr/>
        </p:nvSpPr>
        <p:spPr>
          <a:xfrm>
            <a:off x="4914082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FB764F-76DF-4CE3-A2DA-E6594D0AE880}"/>
              </a:ext>
            </a:extLst>
          </p:cNvPr>
          <p:cNvSpPr txBox="1"/>
          <p:nvPr/>
        </p:nvSpPr>
        <p:spPr>
          <a:xfrm>
            <a:off x="7026767" y="2666938"/>
            <a:ext cx="8418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/>
              <a:t>15</a:t>
            </a:r>
            <a:endParaRPr lang="en-SG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EDD89C-5580-4C1D-B9BA-21ED27209058}"/>
              </a:ext>
            </a:extLst>
          </p:cNvPr>
          <p:cNvSpPr txBox="1"/>
          <p:nvPr/>
        </p:nvSpPr>
        <p:spPr>
          <a:xfrm>
            <a:off x="6337106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4DFFA8-6F41-43BE-851A-0D85C4FC039D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5</a:t>
            </a:r>
          </a:p>
        </p:txBody>
      </p:sp>
    </p:spTree>
    <p:extLst>
      <p:ext uri="{BB962C8B-B14F-4D97-AF65-F5344CB8AC3E}">
        <p14:creationId xmlns:p14="http://schemas.microsoft.com/office/powerpoint/2010/main" val="1188375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9552" y="1707654"/>
            <a:ext cx="8496943" cy="17543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Pascal’s Triangle</a:t>
            </a:r>
          </a:p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Hidden Gem!</a:t>
            </a:r>
            <a:endParaRPr lang="en-A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257F7C-54C4-416A-A19F-54D7360DA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840" y="267494"/>
            <a:ext cx="1932740" cy="414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06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!!RowNo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EA2F7A3-293A-46EA-AF14-0E608100F53C}"/>
              </a:ext>
            </a:extLst>
          </p:cNvPr>
          <p:cNvSpPr txBox="1"/>
          <p:nvPr/>
        </p:nvSpPr>
        <p:spPr>
          <a:xfrm>
            <a:off x="3016716" y="195486"/>
            <a:ext cx="629124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8732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!!RowNo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2641207" y="195486"/>
            <a:ext cx="1380148" cy="1178377"/>
            <a:chOff x="3975273" y="840233"/>
            <a:chExt cx="1263747" cy="107551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54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2199744" y="195486"/>
            <a:ext cx="2263069" cy="1710423"/>
            <a:chOff x="3571044" y="840233"/>
            <a:chExt cx="2072204" cy="156111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773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1784913" y="195486"/>
            <a:ext cx="3092733" cy="2242468"/>
            <a:chOff x="3191199" y="840233"/>
            <a:chExt cx="2831895" cy="204672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1319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1343451" y="195486"/>
            <a:ext cx="3975654" cy="2774513"/>
            <a:chOff x="2786970" y="840233"/>
            <a:chExt cx="3640352" cy="253232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938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967940" y="195486"/>
            <a:ext cx="4726677" cy="3306560"/>
            <a:chOff x="2443129" y="840233"/>
            <a:chExt cx="4328035" cy="301792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AC5663-8200-4843-86BE-05B33F6E9059}"/>
                </a:ext>
              </a:extLst>
            </p:cNvPr>
            <p:cNvGrpSpPr/>
            <p:nvPr/>
          </p:nvGrpSpPr>
          <p:grpSpPr>
            <a:xfrm>
              <a:off x="2443129" y="3268249"/>
              <a:ext cx="4328035" cy="589913"/>
              <a:chOff x="2301864" y="3499142"/>
              <a:chExt cx="4328035" cy="589913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998F7E0-7E13-4088-AF59-B5CD2E81D8B7}"/>
                  </a:ext>
                </a:extLst>
              </p:cNvPr>
              <p:cNvSpPr txBox="1"/>
              <p:nvPr/>
            </p:nvSpPr>
            <p:spPr>
              <a:xfrm>
                <a:off x="2301864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8AD306-4336-4F70-A622-F0808951818C}"/>
                  </a:ext>
                </a:extLst>
              </p:cNvPr>
              <p:cNvSpPr txBox="1"/>
              <p:nvPr/>
            </p:nvSpPr>
            <p:spPr>
              <a:xfrm>
                <a:off x="2989547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E470DB-D8A9-481C-BE07-52C291E9B036}"/>
                  </a:ext>
                </a:extLst>
              </p:cNvPr>
              <p:cNvSpPr txBox="1"/>
              <p:nvPr/>
            </p:nvSpPr>
            <p:spPr>
              <a:xfrm>
                <a:off x="3677230" y="3499143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4EADE4-1C79-4A33-A1F8-1E65727B1A40}"/>
                  </a:ext>
                </a:extLst>
              </p:cNvPr>
              <p:cNvSpPr txBox="1"/>
              <p:nvPr/>
            </p:nvSpPr>
            <p:spPr>
              <a:xfrm>
                <a:off x="4485687" y="3499143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10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DE5BFF1-E96B-424F-8F35-68D8822BBDE1}"/>
                  </a:ext>
                </a:extLst>
              </p:cNvPr>
              <p:cNvSpPr txBox="1"/>
              <p:nvPr/>
            </p:nvSpPr>
            <p:spPr>
              <a:xfrm>
                <a:off x="5245378" y="3499142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8AA102-513F-4783-AED6-DDBAD77FAE90}"/>
                  </a:ext>
                </a:extLst>
              </p:cNvPr>
              <p:cNvSpPr txBox="1"/>
              <p:nvPr/>
            </p:nvSpPr>
            <p:spPr>
              <a:xfrm>
                <a:off x="6053835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100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592429" y="195486"/>
            <a:ext cx="5477699" cy="3838606"/>
            <a:chOff x="2099288" y="840233"/>
            <a:chExt cx="5015717" cy="350353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5DF6004-31DE-4E02-A5C9-ECFDF4384801}"/>
                </a:ext>
              </a:extLst>
            </p:cNvPr>
            <p:cNvGrpSpPr/>
            <p:nvPr/>
          </p:nvGrpSpPr>
          <p:grpSpPr>
            <a:xfrm>
              <a:off x="2099288" y="3753853"/>
              <a:ext cx="5015717" cy="589913"/>
              <a:chOff x="1932547" y="4105684"/>
              <a:chExt cx="5015717" cy="589913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D2E9F0C-5161-46BB-82F3-EA2825499F56}"/>
                  </a:ext>
                </a:extLst>
              </p:cNvPr>
              <p:cNvSpPr txBox="1"/>
              <p:nvPr/>
            </p:nvSpPr>
            <p:spPr>
              <a:xfrm>
                <a:off x="1932547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94B5F15-6634-4BF6-BCD4-06C634FBCF06}"/>
                  </a:ext>
                </a:extLst>
              </p:cNvPr>
              <p:cNvSpPr txBox="1"/>
              <p:nvPr/>
            </p:nvSpPr>
            <p:spPr>
              <a:xfrm>
                <a:off x="262023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63FCAE7-7C6E-4A73-8B90-5B66029624F3}"/>
                  </a:ext>
                </a:extLst>
              </p:cNvPr>
              <p:cNvSpPr txBox="1"/>
              <p:nvPr/>
            </p:nvSpPr>
            <p:spPr>
              <a:xfrm>
                <a:off x="3307913" y="4105685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15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82E6EEF-03A4-46E4-B345-64CE74270CF4}"/>
                  </a:ext>
                </a:extLst>
              </p:cNvPr>
              <p:cNvSpPr txBox="1"/>
              <p:nvPr/>
            </p:nvSpPr>
            <p:spPr>
              <a:xfrm>
                <a:off x="4116370" y="4105685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20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6D2E9A4-4545-4804-A3CB-4ED55E46F836}"/>
                  </a:ext>
                </a:extLst>
              </p:cNvPr>
              <p:cNvSpPr txBox="1"/>
              <p:nvPr/>
            </p:nvSpPr>
            <p:spPr>
              <a:xfrm>
                <a:off x="4876061" y="4105684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15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E95C7AF-731F-4934-A123-F178FBCC14FF}"/>
                  </a:ext>
                </a:extLst>
              </p:cNvPr>
              <p:cNvSpPr txBox="1"/>
              <p:nvPr/>
            </p:nvSpPr>
            <p:spPr>
              <a:xfrm>
                <a:off x="5684518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505D918-A698-45E1-A49E-036497413439}"/>
                  </a:ext>
                </a:extLst>
              </p:cNvPr>
              <p:cNvSpPr txBox="1"/>
              <p:nvPr/>
            </p:nvSpPr>
            <p:spPr>
              <a:xfrm>
                <a:off x="637220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AC5663-8200-4843-86BE-05B33F6E9059}"/>
                </a:ext>
              </a:extLst>
            </p:cNvPr>
            <p:cNvGrpSpPr/>
            <p:nvPr/>
          </p:nvGrpSpPr>
          <p:grpSpPr>
            <a:xfrm>
              <a:off x="2443129" y="3268249"/>
              <a:ext cx="4328035" cy="589913"/>
              <a:chOff x="2301864" y="3499142"/>
              <a:chExt cx="4328035" cy="589913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998F7E0-7E13-4088-AF59-B5CD2E81D8B7}"/>
                  </a:ext>
                </a:extLst>
              </p:cNvPr>
              <p:cNvSpPr txBox="1"/>
              <p:nvPr/>
            </p:nvSpPr>
            <p:spPr>
              <a:xfrm>
                <a:off x="2301864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8AD306-4336-4F70-A622-F0808951818C}"/>
                  </a:ext>
                </a:extLst>
              </p:cNvPr>
              <p:cNvSpPr txBox="1"/>
              <p:nvPr/>
            </p:nvSpPr>
            <p:spPr>
              <a:xfrm>
                <a:off x="2989547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E470DB-D8A9-481C-BE07-52C291E9B036}"/>
                  </a:ext>
                </a:extLst>
              </p:cNvPr>
              <p:cNvSpPr txBox="1"/>
              <p:nvPr/>
            </p:nvSpPr>
            <p:spPr>
              <a:xfrm>
                <a:off x="3677230" y="3499143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4EADE4-1C79-4A33-A1F8-1E65727B1A40}"/>
                  </a:ext>
                </a:extLst>
              </p:cNvPr>
              <p:cNvSpPr txBox="1"/>
              <p:nvPr/>
            </p:nvSpPr>
            <p:spPr>
              <a:xfrm>
                <a:off x="4485687" y="3499143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DE5BFF1-E96B-424F-8F35-68D8822BBDE1}"/>
                  </a:ext>
                </a:extLst>
              </p:cNvPr>
              <p:cNvSpPr txBox="1"/>
              <p:nvPr/>
            </p:nvSpPr>
            <p:spPr>
              <a:xfrm>
                <a:off x="5245378" y="3499142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8AA102-513F-4783-AED6-DDBAD77FAE90}"/>
                  </a:ext>
                </a:extLst>
              </p:cNvPr>
              <p:cNvSpPr txBox="1"/>
              <p:nvPr/>
            </p:nvSpPr>
            <p:spPr>
              <a:xfrm>
                <a:off x="6053835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354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341488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7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592429" y="195486"/>
            <a:ext cx="5477699" cy="3838606"/>
            <a:chOff x="2099288" y="840233"/>
            <a:chExt cx="5015717" cy="350353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5DF6004-31DE-4E02-A5C9-ECFDF4384801}"/>
                </a:ext>
              </a:extLst>
            </p:cNvPr>
            <p:cNvGrpSpPr/>
            <p:nvPr/>
          </p:nvGrpSpPr>
          <p:grpSpPr>
            <a:xfrm>
              <a:off x="2099288" y="3753853"/>
              <a:ext cx="5015717" cy="589913"/>
              <a:chOff x="1932547" y="4105684"/>
              <a:chExt cx="5015717" cy="589913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D2E9F0C-5161-46BB-82F3-EA2825499F56}"/>
                  </a:ext>
                </a:extLst>
              </p:cNvPr>
              <p:cNvSpPr txBox="1"/>
              <p:nvPr/>
            </p:nvSpPr>
            <p:spPr>
              <a:xfrm>
                <a:off x="1932547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94B5F15-6634-4BF6-BCD4-06C634FBCF06}"/>
                  </a:ext>
                </a:extLst>
              </p:cNvPr>
              <p:cNvSpPr txBox="1"/>
              <p:nvPr/>
            </p:nvSpPr>
            <p:spPr>
              <a:xfrm>
                <a:off x="262023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63FCAE7-7C6E-4A73-8B90-5B66029624F3}"/>
                  </a:ext>
                </a:extLst>
              </p:cNvPr>
              <p:cNvSpPr txBox="1"/>
              <p:nvPr/>
            </p:nvSpPr>
            <p:spPr>
              <a:xfrm>
                <a:off x="3307913" y="4105685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15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82E6EEF-03A4-46E4-B345-64CE74270CF4}"/>
                  </a:ext>
                </a:extLst>
              </p:cNvPr>
              <p:cNvSpPr txBox="1"/>
              <p:nvPr/>
            </p:nvSpPr>
            <p:spPr>
              <a:xfrm>
                <a:off x="4116370" y="4105685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20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6D2E9A4-4545-4804-A3CB-4ED55E46F836}"/>
                  </a:ext>
                </a:extLst>
              </p:cNvPr>
              <p:cNvSpPr txBox="1"/>
              <p:nvPr/>
            </p:nvSpPr>
            <p:spPr>
              <a:xfrm>
                <a:off x="4876061" y="4105684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15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E95C7AF-731F-4934-A123-F178FBCC14FF}"/>
                  </a:ext>
                </a:extLst>
              </p:cNvPr>
              <p:cNvSpPr txBox="1"/>
              <p:nvPr/>
            </p:nvSpPr>
            <p:spPr>
              <a:xfrm>
                <a:off x="5684518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505D918-A698-45E1-A49E-036497413439}"/>
                  </a:ext>
                </a:extLst>
              </p:cNvPr>
              <p:cNvSpPr txBox="1"/>
              <p:nvPr/>
            </p:nvSpPr>
            <p:spPr>
              <a:xfrm>
                <a:off x="637220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AC5663-8200-4843-86BE-05B33F6E9059}"/>
                </a:ext>
              </a:extLst>
            </p:cNvPr>
            <p:cNvGrpSpPr/>
            <p:nvPr/>
          </p:nvGrpSpPr>
          <p:grpSpPr>
            <a:xfrm>
              <a:off x="2443129" y="3268249"/>
              <a:ext cx="4328035" cy="589913"/>
              <a:chOff x="2301864" y="3499142"/>
              <a:chExt cx="4328035" cy="589913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998F7E0-7E13-4088-AF59-B5CD2E81D8B7}"/>
                  </a:ext>
                </a:extLst>
              </p:cNvPr>
              <p:cNvSpPr txBox="1"/>
              <p:nvPr/>
            </p:nvSpPr>
            <p:spPr>
              <a:xfrm>
                <a:off x="2301864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8AD306-4336-4F70-A622-F0808951818C}"/>
                  </a:ext>
                </a:extLst>
              </p:cNvPr>
              <p:cNvSpPr txBox="1"/>
              <p:nvPr/>
            </p:nvSpPr>
            <p:spPr>
              <a:xfrm>
                <a:off x="2989547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E470DB-D8A9-481C-BE07-52C291E9B036}"/>
                  </a:ext>
                </a:extLst>
              </p:cNvPr>
              <p:cNvSpPr txBox="1"/>
              <p:nvPr/>
            </p:nvSpPr>
            <p:spPr>
              <a:xfrm>
                <a:off x="3677230" y="3499143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4EADE4-1C79-4A33-A1F8-1E65727B1A40}"/>
                  </a:ext>
                </a:extLst>
              </p:cNvPr>
              <p:cNvSpPr txBox="1"/>
              <p:nvPr/>
            </p:nvSpPr>
            <p:spPr>
              <a:xfrm>
                <a:off x="4485687" y="3499143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DE5BFF1-E96B-424F-8F35-68D8822BBDE1}"/>
                  </a:ext>
                </a:extLst>
              </p:cNvPr>
              <p:cNvSpPr txBox="1"/>
              <p:nvPr/>
            </p:nvSpPr>
            <p:spPr>
              <a:xfrm>
                <a:off x="5245378" y="3499142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8AA102-513F-4783-AED6-DDBAD77FAE90}"/>
                  </a:ext>
                </a:extLst>
              </p:cNvPr>
              <p:cNvSpPr txBox="1"/>
              <p:nvPr/>
            </p:nvSpPr>
            <p:spPr>
              <a:xfrm>
                <a:off x="6053835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3372436B-098A-4EFE-B9C6-79951ED23E48}"/>
              </a:ext>
            </a:extLst>
          </p:cNvPr>
          <p:cNvSpPr txBox="1"/>
          <p:nvPr/>
        </p:nvSpPr>
        <p:spPr>
          <a:xfrm>
            <a:off x="194227" y="3919809"/>
            <a:ext cx="629123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33DDB50-F13A-49DF-A9D9-08A75EBC3800}"/>
              </a:ext>
            </a:extLst>
          </p:cNvPr>
          <p:cNvSpPr txBox="1"/>
          <p:nvPr/>
        </p:nvSpPr>
        <p:spPr>
          <a:xfrm>
            <a:off x="945250" y="3919809"/>
            <a:ext cx="629123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BF68E1B-5341-41DA-AB61-958E9197D591}"/>
              </a:ext>
            </a:extLst>
          </p:cNvPr>
          <p:cNvSpPr txBox="1"/>
          <p:nvPr/>
        </p:nvSpPr>
        <p:spPr>
          <a:xfrm>
            <a:off x="1696274" y="3919809"/>
            <a:ext cx="761022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21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4E6CFAA-0E57-4F83-8883-3B62EA706C15}"/>
              </a:ext>
            </a:extLst>
          </p:cNvPr>
          <p:cNvSpPr txBox="1"/>
          <p:nvPr/>
        </p:nvSpPr>
        <p:spPr>
          <a:xfrm>
            <a:off x="2579195" y="3919809"/>
            <a:ext cx="707764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C2B3589-A581-4F48-8C51-5CDC2EE8CC6A}"/>
              </a:ext>
            </a:extLst>
          </p:cNvPr>
          <p:cNvSpPr txBox="1"/>
          <p:nvPr/>
        </p:nvSpPr>
        <p:spPr>
          <a:xfrm>
            <a:off x="3408859" y="3919808"/>
            <a:ext cx="761022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35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387CBB3-67D8-419F-B122-2BBCBD635B68}"/>
              </a:ext>
            </a:extLst>
          </p:cNvPr>
          <p:cNvSpPr txBox="1"/>
          <p:nvPr/>
        </p:nvSpPr>
        <p:spPr>
          <a:xfrm>
            <a:off x="4291780" y="3919809"/>
            <a:ext cx="682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21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8CF57FD-F684-4C64-B3EA-20ADFC89EDD6}"/>
              </a:ext>
            </a:extLst>
          </p:cNvPr>
          <p:cNvSpPr txBox="1"/>
          <p:nvPr/>
        </p:nvSpPr>
        <p:spPr>
          <a:xfrm>
            <a:off x="5065493" y="3919808"/>
            <a:ext cx="629123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7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1E33A45-5556-4A3B-8B14-F43477917500}"/>
              </a:ext>
            </a:extLst>
          </p:cNvPr>
          <p:cNvSpPr txBox="1"/>
          <p:nvPr/>
        </p:nvSpPr>
        <p:spPr>
          <a:xfrm>
            <a:off x="5743077" y="3919808"/>
            <a:ext cx="629123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4324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ACEF2CE-5AF4-480D-9122-9107FAA5F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1741" y="42271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A6250C8-F107-4D2F-91FF-7F695E1E1F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83336"/>
              </p:ext>
            </p:extLst>
          </p:nvPr>
        </p:nvGraphicFramePr>
        <p:xfrm>
          <a:off x="3144027" y="309768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2" name="Equation" r:id="rId4" imgW="241200" imgH="241200" progId="Equation.DSMT4">
                  <p:embed/>
                </p:oleObj>
              </mc:Choice>
              <mc:Fallback>
                <p:oleObj name="Equation" r:id="rId4" imgW="241200" imgH="24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027" y="309768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EB0A46B6-CA19-4ADA-A349-24609C05D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289877"/>
              </p:ext>
            </p:extLst>
          </p:nvPr>
        </p:nvGraphicFramePr>
        <p:xfrm>
          <a:off x="2770438" y="849313"/>
          <a:ext cx="39528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3" name="Equation" r:id="rId6" imgW="228600" imgH="241200" progId="Equation.DSMT4">
                  <p:embed/>
                </p:oleObj>
              </mc:Choice>
              <mc:Fallback>
                <p:oleObj name="Equation" r:id="rId6" imgW="22860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A6250C8-F107-4D2F-91FF-7F695E1E1F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438" y="849313"/>
                        <a:ext cx="395288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78F7E0C9-9965-4616-983E-205F283A38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373780"/>
              </p:ext>
            </p:extLst>
          </p:nvPr>
        </p:nvGraphicFramePr>
        <p:xfrm>
          <a:off x="2317698" y="1390440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4" name="Equation" r:id="rId8" imgW="241200" imgH="241200" progId="Equation.DSMT4">
                  <p:embed/>
                </p:oleObj>
              </mc:Choice>
              <mc:Fallback>
                <p:oleObj name="Equation" r:id="rId8" imgW="241200" imgH="24120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EB0A46B6-CA19-4ADA-A349-24609C05D9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698" y="1390440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C671FDA6-755E-4ADB-A9B8-0E32DB87AF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464052"/>
              </p:ext>
            </p:extLst>
          </p:nvPr>
        </p:nvGraphicFramePr>
        <p:xfrm>
          <a:off x="1919204" y="1914525"/>
          <a:ext cx="39846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5" name="Equation" r:id="rId10" imgW="228600" imgH="241200" progId="Equation.DSMT4">
                  <p:embed/>
                </p:oleObj>
              </mc:Choice>
              <mc:Fallback>
                <p:oleObj name="Equation" r:id="rId10" imgW="228600" imgH="24120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78F7E0C9-9965-4616-983E-205F283A38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04" y="1914525"/>
                        <a:ext cx="398463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F395C557-DF15-4427-AC08-C1C63FB2ED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446244"/>
              </p:ext>
            </p:extLst>
          </p:nvPr>
        </p:nvGraphicFramePr>
        <p:xfrm>
          <a:off x="1457859" y="2447053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6" name="Equation" r:id="rId12" imgW="241200" imgH="241200" progId="Equation.DSMT4">
                  <p:embed/>
                </p:oleObj>
              </mc:Choice>
              <mc:Fallback>
                <p:oleObj name="Equation" r:id="rId12" imgW="241200" imgH="2412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C671FDA6-755E-4ADB-A9B8-0E32DB87AF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59" y="2447053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D9245264-2E5E-47FC-B43C-AB18B4C792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312341"/>
              </p:ext>
            </p:extLst>
          </p:nvPr>
        </p:nvGraphicFramePr>
        <p:xfrm>
          <a:off x="1101187" y="2979369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7" name="Equation" r:id="rId14" imgW="241200" imgH="241200" progId="Equation.DSMT4">
                  <p:embed/>
                </p:oleObj>
              </mc:Choice>
              <mc:Fallback>
                <p:oleObj name="Equation" r:id="rId14" imgW="241200" imgH="24120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F395C557-DF15-4427-AC08-C1C63FB2ED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187" y="2979369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BF74286E-1F87-42DB-9581-730F031A7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510391"/>
              </p:ext>
            </p:extLst>
          </p:nvPr>
        </p:nvGraphicFramePr>
        <p:xfrm>
          <a:off x="692619" y="3507854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8" name="Equation" r:id="rId16" imgW="241200" imgH="241200" progId="Equation.DSMT4">
                  <p:embed/>
                </p:oleObj>
              </mc:Choice>
              <mc:Fallback>
                <p:oleObj name="Equation" r:id="rId16" imgW="241200" imgH="24120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D9245264-2E5E-47FC-B43C-AB18B4C792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619" y="3507854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9B58CA27-A6DB-47BB-899E-94827D334A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277714"/>
              </p:ext>
            </p:extLst>
          </p:nvPr>
        </p:nvGraphicFramePr>
        <p:xfrm>
          <a:off x="3525838" y="847725"/>
          <a:ext cx="350837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9" name="Equation" r:id="rId18" imgW="203040" imgH="241200" progId="Equation.DSMT4">
                  <p:embed/>
                </p:oleObj>
              </mc:Choice>
              <mc:Fallback>
                <p:oleObj name="Equation" r:id="rId18" imgW="20304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A6250C8-F107-4D2F-91FF-7F695E1E1F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847725"/>
                        <a:ext cx="350837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!!2C2">
            <a:extLst>
              <a:ext uri="{FF2B5EF4-FFF2-40B4-BE49-F238E27FC236}">
                <a16:creationId xmlns:a16="http://schemas.microsoft.com/office/drawing/2014/main" id="{ABC86FA5-D9F5-4971-A8D5-57562B8EFE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171064"/>
              </p:ext>
            </p:extLst>
          </p:nvPr>
        </p:nvGraphicFramePr>
        <p:xfrm>
          <a:off x="3881962" y="1382421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0" name="Equation" r:id="rId20" imgW="241200" imgH="241200" progId="Equation.DSMT4">
                  <p:embed/>
                </p:oleObj>
              </mc:Choice>
              <mc:Fallback>
                <p:oleObj name="Equation" r:id="rId20" imgW="241200" imgH="24120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9B58CA27-A6DB-47BB-899E-94827D334A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962" y="1382421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A41E279C-C67A-4DEB-BC4F-03E64C2F0D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245904"/>
              </p:ext>
            </p:extLst>
          </p:nvPr>
        </p:nvGraphicFramePr>
        <p:xfrm>
          <a:off x="4332288" y="1931988"/>
          <a:ext cx="3952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1" name="Equation" r:id="rId22" imgW="228600" imgH="241200" progId="Equation.DSMT4">
                  <p:embed/>
                </p:oleObj>
              </mc:Choice>
              <mc:Fallback>
                <p:oleObj name="Equation" r:id="rId22" imgW="228600" imgH="241200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id="{ABC86FA5-D9F5-4971-A8D5-57562B8EFE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2288" y="1931988"/>
                        <a:ext cx="395287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id="{9A574B7B-BB42-4F5C-B6E5-761799CABA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824422"/>
              </p:ext>
            </p:extLst>
          </p:nvPr>
        </p:nvGraphicFramePr>
        <p:xfrm>
          <a:off x="4722929" y="2447053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2" name="Equation" r:id="rId24" imgW="241200" imgH="241200" progId="Equation.DSMT4">
                  <p:embed/>
                </p:oleObj>
              </mc:Choice>
              <mc:Fallback>
                <p:oleObj name="Equation" r:id="rId24" imgW="241200" imgH="24120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id="{A41E279C-C67A-4DEB-BC4F-03E64C2F0D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929" y="2447053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9C628E16-3480-42A5-B28A-CE394BBA55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522060"/>
              </p:ext>
            </p:extLst>
          </p:nvPr>
        </p:nvGraphicFramePr>
        <p:xfrm>
          <a:off x="5170488" y="2989263"/>
          <a:ext cx="39528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3" name="Equation" r:id="rId26" imgW="228600" imgH="241200" progId="Equation.DSMT4">
                  <p:embed/>
                </p:oleObj>
              </mc:Choice>
              <mc:Fallback>
                <p:oleObj name="Equation" r:id="rId26" imgW="228600" imgH="241200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id="{9A574B7B-BB42-4F5C-B6E5-761799CABA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2989263"/>
                        <a:ext cx="395287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C34B9ECE-8AD1-4F6F-AC70-70FC302ED6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769418"/>
              </p:ext>
            </p:extLst>
          </p:nvPr>
        </p:nvGraphicFramePr>
        <p:xfrm>
          <a:off x="5533531" y="3521075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4" name="Equation" r:id="rId28" imgW="241200" imgH="241200" progId="Equation.DSMT4">
                  <p:embed/>
                </p:oleObj>
              </mc:Choice>
              <mc:Fallback>
                <p:oleObj name="Equation" r:id="rId28" imgW="241200" imgH="24120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id="{9C628E16-3480-42A5-B28A-CE394BBA55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3531" y="3521075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04B22591-AB4C-40BA-A318-388ECB772E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751832"/>
              </p:ext>
            </p:extLst>
          </p:nvPr>
        </p:nvGraphicFramePr>
        <p:xfrm>
          <a:off x="3071813" y="1381125"/>
          <a:ext cx="39687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5" name="Equation" r:id="rId30" imgW="228600" imgH="241200" progId="Equation.DSMT4">
                  <p:embed/>
                </p:oleObj>
              </mc:Choice>
              <mc:Fallback>
                <p:oleObj name="Equation" r:id="rId30" imgW="228600" imgH="24120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EB0A46B6-CA19-4ADA-A349-24609C05D9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381125"/>
                        <a:ext cx="396875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!!3C2">
            <a:extLst>
              <a:ext uri="{FF2B5EF4-FFF2-40B4-BE49-F238E27FC236}">
                <a16:creationId xmlns:a16="http://schemas.microsoft.com/office/drawing/2014/main" id="{11C22DDB-B973-4EE0-A08F-F5EA0705A2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16116"/>
              </p:ext>
            </p:extLst>
          </p:nvPr>
        </p:nvGraphicFramePr>
        <p:xfrm>
          <a:off x="3467129" y="1912404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6" name="Equation" r:id="rId32" imgW="241200" imgH="241200" progId="Equation.DSMT4">
                  <p:embed/>
                </p:oleObj>
              </mc:Choice>
              <mc:Fallback>
                <p:oleObj name="Equation" r:id="rId32" imgW="241200" imgH="24120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04B22591-AB4C-40BA-A318-388ECB772E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29" y="1912404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92CAD811-C4DD-41BC-A1F1-34D51F9F75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278999"/>
              </p:ext>
            </p:extLst>
          </p:nvPr>
        </p:nvGraphicFramePr>
        <p:xfrm>
          <a:off x="3880500" y="2447053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7" name="Equation" r:id="rId34" imgW="241200" imgH="241200" progId="Equation.DSMT4">
                  <p:embed/>
                </p:oleObj>
              </mc:Choice>
              <mc:Fallback>
                <p:oleObj name="Equation" r:id="rId34" imgW="241200" imgH="241200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11C22DDB-B973-4EE0-A08F-F5EA0705A2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0500" y="2447053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>
            <a:extLst>
              <a:ext uri="{FF2B5EF4-FFF2-40B4-BE49-F238E27FC236}">
                <a16:creationId xmlns:a16="http://schemas.microsoft.com/office/drawing/2014/main" id="{7D659F04-92DF-4798-9016-8F02368588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52824"/>
              </p:ext>
            </p:extLst>
          </p:nvPr>
        </p:nvGraphicFramePr>
        <p:xfrm>
          <a:off x="4363195" y="2982991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8" name="Equation" r:id="rId36" imgW="241200" imgH="241200" progId="Equation.DSMT4">
                  <p:embed/>
                </p:oleObj>
              </mc:Choice>
              <mc:Fallback>
                <p:oleObj name="Equation" r:id="rId36" imgW="241200" imgH="241200" progId="Equation.DSMT4">
                  <p:embed/>
                  <p:pic>
                    <p:nvPicPr>
                      <p:cNvPr id="70" name="Object 69">
                        <a:extLst>
                          <a:ext uri="{FF2B5EF4-FFF2-40B4-BE49-F238E27FC236}">
                            <a16:creationId xmlns:a16="http://schemas.microsoft.com/office/drawing/2014/main" id="{92CAD811-C4DD-41BC-A1F1-34D51F9F75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3195" y="2982991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FE1CC4C9-CA62-4829-AFAE-F055552B55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878233"/>
              </p:ext>
            </p:extLst>
          </p:nvPr>
        </p:nvGraphicFramePr>
        <p:xfrm>
          <a:off x="4776978" y="3508541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9" name="Equation" r:id="rId38" imgW="241200" imgH="241200" progId="Equation.DSMT4">
                  <p:embed/>
                </p:oleObj>
              </mc:Choice>
              <mc:Fallback>
                <p:oleObj name="Equation" r:id="rId38" imgW="241200" imgH="241200" progId="Equation.DSMT4">
                  <p:embed/>
                  <p:pic>
                    <p:nvPicPr>
                      <p:cNvPr id="71" name="Object 70">
                        <a:extLst>
                          <a:ext uri="{FF2B5EF4-FFF2-40B4-BE49-F238E27FC236}">
                            <a16:creationId xmlns:a16="http://schemas.microsoft.com/office/drawing/2014/main" id="{7D659F04-92DF-4798-9016-8F02368588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978" y="3508541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>
            <a:extLst>
              <a:ext uri="{FF2B5EF4-FFF2-40B4-BE49-F238E27FC236}">
                <a16:creationId xmlns:a16="http://schemas.microsoft.com/office/drawing/2014/main" id="{043EEC70-3156-4EDD-A577-1D54722F60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691021"/>
              </p:ext>
            </p:extLst>
          </p:nvPr>
        </p:nvGraphicFramePr>
        <p:xfrm>
          <a:off x="2660650" y="1922463"/>
          <a:ext cx="37306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0" name="Equation" r:id="rId40" imgW="215640" imgH="241200" progId="Equation.DSMT4">
                  <p:embed/>
                </p:oleObj>
              </mc:Choice>
              <mc:Fallback>
                <p:oleObj name="Equation" r:id="rId40" imgW="215640" imgH="24120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78F7E0C9-9965-4616-983E-205F283A38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1922463"/>
                        <a:ext cx="373063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!!4C2">
            <a:extLst>
              <a:ext uri="{FF2B5EF4-FFF2-40B4-BE49-F238E27FC236}">
                <a16:creationId xmlns:a16="http://schemas.microsoft.com/office/drawing/2014/main" id="{19B74527-6C1B-47CE-8A13-76BA9FF423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01890"/>
              </p:ext>
            </p:extLst>
          </p:nvPr>
        </p:nvGraphicFramePr>
        <p:xfrm>
          <a:off x="3022127" y="2454532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1" name="Equation" r:id="rId42" imgW="241200" imgH="241200" progId="Equation.DSMT4">
                  <p:embed/>
                </p:oleObj>
              </mc:Choice>
              <mc:Fallback>
                <p:oleObj name="Equation" r:id="rId42" imgW="241200" imgH="241200" progId="Equation.DSMT4">
                  <p:embed/>
                  <p:pic>
                    <p:nvPicPr>
                      <p:cNvPr id="73" name="Object 72">
                        <a:extLst>
                          <a:ext uri="{FF2B5EF4-FFF2-40B4-BE49-F238E27FC236}">
                            <a16:creationId xmlns:a16="http://schemas.microsoft.com/office/drawing/2014/main" id="{043EEC70-3156-4EDD-A577-1D54722F60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127" y="2454532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>
            <a:extLst>
              <a:ext uri="{FF2B5EF4-FFF2-40B4-BE49-F238E27FC236}">
                <a16:creationId xmlns:a16="http://schemas.microsoft.com/office/drawing/2014/main" id="{B125A487-8E4F-4169-8A1E-55E44F7D7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306892"/>
              </p:ext>
            </p:extLst>
          </p:nvPr>
        </p:nvGraphicFramePr>
        <p:xfrm>
          <a:off x="3514725" y="2979738"/>
          <a:ext cx="39528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2" name="Equation" r:id="rId44" imgW="228600" imgH="241200" progId="Equation.DSMT4">
                  <p:embed/>
                </p:oleObj>
              </mc:Choice>
              <mc:Fallback>
                <p:oleObj name="Equation" r:id="rId44" imgW="228600" imgH="241200" progId="Equation.DSMT4">
                  <p:embed/>
                  <p:pic>
                    <p:nvPicPr>
                      <p:cNvPr id="74" name="Object 73">
                        <a:extLst>
                          <a:ext uri="{FF2B5EF4-FFF2-40B4-BE49-F238E27FC236}">
                            <a16:creationId xmlns:a16="http://schemas.microsoft.com/office/drawing/2014/main" id="{19B74527-6C1B-47CE-8A13-76BA9FF423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2979738"/>
                        <a:ext cx="395288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>
            <a:extLst>
              <a:ext uri="{FF2B5EF4-FFF2-40B4-BE49-F238E27FC236}">
                <a16:creationId xmlns:a16="http://schemas.microsoft.com/office/drawing/2014/main" id="{2A81889E-D179-47D2-9C59-C1FFCD0C38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15497"/>
              </p:ext>
            </p:extLst>
          </p:nvPr>
        </p:nvGraphicFramePr>
        <p:xfrm>
          <a:off x="4017078" y="3492944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3" name="Equation" r:id="rId46" imgW="241200" imgH="241200" progId="Equation.DSMT4">
                  <p:embed/>
                </p:oleObj>
              </mc:Choice>
              <mc:Fallback>
                <p:oleObj name="Equation" r:id="rId46" imgW="241200" imgH="241200" progId="Equation.DSMT4">
                  <p:embed/>
                  <p:pic>
                    <p:nvPicPr>
                      <p:cNvPr id="75" name="Object 74">
                        <a:extLst>
                          <a:ext uri="{FF2B5EF4-FFF2-40B4-BE49-F238E27FC236}">
                            <a16:creationId xmlns:a16="http://schemas.microsoft.com/office/drawing/2014/main" id="{B125A487-8E4F-4169-8A1E-55E44F7D76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7078" y="3492944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>
            <a:extLst>
              <a:ext uri="{FF2B5EF4-FFF2-40B4-BE49-F238E27FC236}">
                <a16:creationId xmlns:a16="http://schemas.microsoft.com/office/drawing/2014/main" id="{EBAE28E5-74E0-4335-A17E-E6786074AB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668945"/>
              </p:ext>
            </p:extLst>
          </p:nvPr>
        </p:nvGraphicFramePr>
        <p:xfrm>
          <a:off x="2239963" y="2451100"/>
          <a:ext cx="39687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4" name="Equation" r:id="rId48" imgW="228600" imgH="241200" progId="Equation.DSMT4">
                  <p:embed/>
                </p:oleObj>
              </mc:Choice>
              <mc:Fallback>
                <p:oleObj name="Equation" r:id="rId48" imgW="228600" imgH="2412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C671FDA6-755E-4ADB-A9B8-0E32DB87AF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2451100"/>
                        <a:ext cx="396875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!!5C2">
            <a:extLst>
              <a:ext uri="{FF2B5EF4-FFF2-40B4-BE49-F238E27FC236}">
                <a16:creationId xmlns:a16="http://schemas.microsoft.com/office/drawing/2014/main" id="{076409CB-038E-4F4A-A7DD-FBBB325EBA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510836"/>
              </p:ext>
            </p:extLst>
          </p:nvPr>
        </p:nvGraphicFramePr>
        <p:xfrm>
          <a:off x="2660745" y="298902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5" name="Equation" r:id="rId50" imgW="241200" imgH="241200" progId="Equation.DSMT4">
                  <p:embed/>
                </p:oleObj>
              </mc:Choice>
              <mc:Fallback>
                <p:oleObj name="Equation" r:id="rId50" imgW="241200" imgH="241200" progId="Equation.DSMT4">
                  <p:embed/>
                  <p:pic>
                    <p:nvPicPr>
                      <p:cNvPr id="77" name="Object 76">
                        <a:extLst>
                          <a:ext uri="{FF2B5EF4-FFF2-40B4-BE49-F238E27FC236}">
                            <a16:creationId xmlns:a16="http://schemas.microsoft.com/office/drawing/2014/main" id="{EBAE28E5-74E0-4335-A17E-E6786074AB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745" y="298902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>
            <a:extLst>
              <a:ext uri="{FF2B5EF4-FFF2-40B4-BE49-F238E27FC236}">
                <a16:creationId xmlns:a16="http://schemas.microsoft.com/office/drawing/2014/main" id="{86D75347-501D-43BF-A0BB-2CFC57C9B5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631523"/>
              </p:ext>
            </p:extLst>
          </p:nvPr>
        </p:nvGraphicFramePr>
        <p:xfrm>
          <a:off x="3135313" y="3497263"/>
          <a:ext cx="3968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6" name="Equation" r:id="rId52" imgW="228600" imgH="241200" progId="Equation.DSMT4">
                  <p:embed/>
                </p:oleObj>
              </mc:Choice>
              <mc:Fallback>
                <p:oleObj name="Equation" r:id="rId52" imgW="228600" imgH="241200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76409CB-038E-4F4A-A7DD-FBBB325EBA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3497263"/>
                        <a:ext cx="396875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!!6C2">
            <a:extLst>
              <a:ext uri="{FF2B5EF4-FFF2-40B4-BE49-F238E27FC236}">
                <a16:creationId xmlns:a16="http://schemas.microsoft.com/office/drawing/2014/main" id="{AAAE0265-5AAE-44C0-A62C-6262D5EE7D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3959"/>
              </p:ext>
            </p:extLst>
          </p:nvPr>
        </p:nvGraphicFramePr>
        <p:xfrm>
          <a:off x="2274888" y="3502025"/>
          <a:ext cx="417512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7" name="Equation" r:id="rId54" imgW="241200" imgH="241200" progId="Equation.DSMT4">
                  <p:embed/>
                </p:oleObj>
              </mc:Choice>
              <mc:Fallback>
                <p:oleObj name="Equation" r:id="rId54" imgW="241200" imgH="241200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76409CB-038E-4F4A-A7DD-FBBB325EBA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88" y="3502025"/>
                        <a:ext cx="417512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>
            <a:extLst>
              <a:ext uri="{FF2B5EF4-FFF2-40B4-BE49-F238E27FC236}">
                <a16:creationId xmlns:a16="http://schemas.microsoft.com/office/drawing/2014/main" id="{ACDE24C2-0BD0-4010-825F-BF824A38CD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849311"/>
              </p:ext>
            </p:extLst>
          </p:nvPr>
        </p:nvGraphicFramePr>
        <p:xfrm>
          <a:off x="1836738" y="2970213"/>
          <a:ext cx="373062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8" name="Equation" r:id="rId56" imgW="215640" imgH="241200" progId="Equation.DSMT4">
                  <p:embed/>
                </p:oleObj>
              </mc:Choice>
              <mc:Fallback>
                <p:oleObj name="Equation" r:id="rId56" imgW="215640" imgH="241200" progId="Equation.DSMT4">
                  <p:embed/>
                  <p:pic>
                    <p:nvPicPr>
                      <p:cNvPr id="80" name="Object 79">
                        <a:extLst>
                          <a:ext uri="{FF2B5EF4-FFF2-40B4-BE49-F238E27FC236}">
                            <a16:creationId xmlns:a16="http://schemas.microsoft.com/office/drawing/2014/main" id="{AAAE0265-5AAE-44C0-A62C-6262D5EE7D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2970213"/>
                        <a:ext cx="373062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81">
            <a:extLst>
              <a:ext uri="{FF2B5EF4-FFF2-40B4-BE49-F238E27FC236}">
                <a16:creationId xmlns:a16="http://schemas.microsoft.com/office/drawing/2014/main" id="{F85174B9-474B-4823-AC2F-EF75A5C9C0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08246"/>
              </p:ext>
            </p:extLst>
          </p:nvPr>
        </p:nvGraphicFramePr>
        <p:xfrm>
          <a:off x="1473200" y="3509963"/>
          <a:ext cx="3968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9" name="Equation" r:id="rId58" imgW="228600" imgH="241200" progId="Equation.DSMT4">
                  <p:embed/>
                </p:oleObj>
              </mc:Choice>
              <mc:Fallback>
                <p:oleObj name="Equation" r:id="rId58" imgW="228600" imgH="241200" progId="Equation.DSMT4">
                  <p:embed/>
                  <p:pic>
                    <p:nvPicPr>
                      <p:cNvPr id="81" name="Object 80">
                        <a:extLst>
                          <a:ext uri="{FF2B5EF4-FFF2-40B4-BE49-F238E27FC236}">
                            <a16:creationId xmlns:a16="http://schemas.microsoft.com/office/drawing/2014/main" id="{ACDE24C2-0BD0-4010-825F-BF824A38CD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3509963"/>
                        <a:ext cx="396875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07697D4E-ABFD-4A16-AFD3-5D598AD0D5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758973"/>
              </p:ext>
            </p:extLst>
          </p:nvPr>
        </p:nvGraphicFramePr>
        <p:xfrm>
          <a:off x="483738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0" name="Equation" r:id="rId60" imgW="241200" imgH="241200" progId="Equation.DSMT4">
                  <p:embed/>
                </p:oleObj>
              </mc:Choice>
              <mc:Fallback>
                <p:oleObj name="Equation" r:id="rId60" imgW="241200" imgH="24120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BF74286E-1F87-42DB-9581-730F031A79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38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6F98D414-304F-4848-89C7-F6B0DD9195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512041"/>
              </p:ext>
            </p:extLst>
          </p:nvPr>
        </p:nvGraphicFramePr>
        <p:xfrm>
          <a:off x="5170084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1" name="Equation" r:id="rId62" imgW="241200" imgH="241200" progId="Equation.DSMT4">
                  <p:embed/>
                </p:oleObj>
              </mc:Choice>
              <mc:Fallback>
                <p:oleObj name="Equation" r:id="rId62" imgW="241200" imgH="241200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C34B9ECE-8AD1-4F6F-AC70-70FC302ED6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084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4BA907E7-A621-40C9-91A6-5C546943B5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757693"/>
              </p:ext>
            </p:extLst>
          </p:nvPr>
        </p:nvGraphicFramePr>
        <p:xfrm>
          <a:off x="4385727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2" name="Equation" r:id="rId64" imgW="241200" imgH="241200" progId="Equation.DSMT4">
                  <p:embed/>
                </p:oleObj>
              </mc:Choice>
              <mc:Fallback>
                <p:oleObj name="Equation" r:id="rId64" imgW="241200" imgH="241200" progId="Equation.DSMT4">
                  <p:embed/>
                  <p:pic>
                    <p:nvPicPr>
                      <p:cNvPr id="72" name="Object 71">
                        <a:extLst>
                          <a:ext uri="{FF2B5EF4-FFF2-40B4-BE49-F238E27FC236}">
                            <a16:creationId xmlns:a16="http://schemas.microsoft.com/office/drawing/2014/main" id="{FE1CC4C9-CA62-4829-AFAE-F055552B55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5727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4AE7E3CC-9062-47B3-B674-402A5C425E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975458"/>
              </p:ext>
            </p:extLst>
          </p:nvPr>
        </p:nvGraphicFramePr>
        <p:xfrm>
          <a:off x="3601370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" name="Equation" r:id="rId66" imgW="241200" imgH="241200" progId="Equation.DSMT4">
                  <p:embed/>
                </p:oleObj>
              </mc:Choice>
              <mc:Fallback>
                <p:oleObj name="Equation" r:id="rId66" imgW="241200" imgH="241200" progId="Equation.DSMT4">
                  <p:embed/>
                  <p:pic>
                    <p:nvPicPr>
                      <p:cNvPr id="76" name="Object 75">
                        <a:extLst>
                          <a:ext uri="{FF2B5EF4-FFF2-40B4-BE49-F238E27FC236}">
                            <a16:creationId xmlns:a16="http://schemas.microsoft.com/office/drawing/2014/main" id="{2A81889E-D179-47D2-9C59-C1FFCD0C38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1370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2ABC8990-8EDB-4D11-9F1A-2BCED3E031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625360"/>
              </p:ext>
            </p:extLst>
          </p:nvPr>
        </p:nvGraphicFramePr>
        <p:xfrm>
          <a:off x="2815674" y="4026197"/>
          <a:ext cx="4191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" name="Equation" r:id="rId68" imgW="241200" imgH="241200" progId="Equation.DSMT4">
                  <p:embed/>
                </p:oleObj>
              </mc:Choice>
              <mc:Fallback>
                <p:oleObj name="Equation" r:id="rId68" imgW="241200" imgH="241200" progId="Equation.DSMT4">
                  <p:embed/>
                  <p:pic>
                    <p:nvPicPr>
                      <p:cNvPr id="79" name="Object 78">
                        <a:extLst>
                          <a:ext uri="{FF2B5EF4-FFF2-40B4-BE49-F238E27FC236}">
                            <a16:creationId xmlns:a16="http://schemas.microsoft.com/office/drawing/2014/main" id="{86D75347-501D-43BF-A0BB-2CFC57C9B5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5674" y="4026197"/>
                        <a:ext cx="419100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!!6C2">
            <a:extLst>
              <a:ext uri="{FF2B5EF4-FFF2-40B4-BE49-F238E27FC236}">
                <a16:creationId xmlns:a16="http://schemas.microsoft.com/office/drawing/2014/main" id="{D9E77029-18BC-4676-8CBB-A34543C89C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303270"/>
              </p:ext>
            </p:extLst>
          </p:nvPr>
        </p:nvGraphicFramePr>
        <p:xfrm>
          <a:off x="2031566" y="4026197"/>
          <a:ext cx="417512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" name="Equation" r:id="rId70" imgW="241200" imgH="241200" progId="Equation.DSMT4">
                  <p:embed/>
                </p:oleObj>
              </mc:Choice>
              <mc:Fallback>
                <p:oleObj name="Equation" r:id="rId70" imgW="241200" imgH="241200" progId="Equation.DSMT4">
                  <p:embed/>
                  <p:pic>
                    <p:nvPicPr>
                      <p:cNvPr id="80" name="!!6C2">
                        <a:extLst>
                          <a:ext uri="{FF2B5EF4-FFF2-40B4-BE49-F238E27FC236}">
                            <a16:creationId xmlns:a16="http://schemas.microsoft.com/office/drawing/2014/main" id="{AAAE0265-5AAE-44C0-A62C-6262D5EE7D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1566" y="4026197"/>
                        <a:ext cx="417512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FEA64121-F74B-472B-ACA7-E36F7EE987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090601"/>
              </p:ext>
            </p:extLst>
          </p:nvPr>
        </p:nvGraphicFramePr>
        <p:xfrm>
          <a:off x="1268095" y="4026197"/>
          <a:ext cx="3968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" name="Equation" r:id="rId72" imgW="228600" imgH="241200" progId="Equation.DSMT4">
                  <p:embed/>
                </p:oleObj>
              </mc:Choice>
              <mc:Fallback>
                <p:oleObj name="Equation" r:id="rId72" imgW="228600" imgH="241200" progId="Equation.DSMT4">
                  <p:embed/>
                  <p:pic>
                    <p:nvPicPr>
                      <p:cNvPr id="82" name="Object 81">
                        <a:extLst>
                          <a:ext uri="{FF2B5EF4-FFF2-40B4-BE49-F238E27FC236}">
                            <a16:creationId xmlns:a16="http://schemas.microsoft.com/office/drawing/2014/main" id="{F85174B9-474B-4823-AC2F-EF75A5C9C0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095" y="4026197"/>
                        <a:ext cx="396875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6B100E8F-F666-416C-9454-FD9752B05A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353875"/>
              </p:ext>
            </p:extLst>
          </p:nvPr>
        </p:nvGraphicFramePr>
        <p:xfrm>
          <a:off x="5954439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" name="Equation" r:id="rId74" imgW="241200" imgH="241200" progId="Equation.DSMT4">
                  <p:embed/>
                </p:oleObj>
              </mc:Choice>
              <mc:Fallback>
                <p:oleObj name="Equation" r:id="rId74" imgW="241200" imgH="24120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6F98D414-304F-4848-89C7-F6B0DD9195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439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26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457208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969702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480175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64309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5004048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5019048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5400176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4601920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871001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538649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653690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45221</TotalTime>
  <Words>410</Words>
  <Application>Microsoft Office PowerPoint</Application>
  <PresentationFormat>On-screen Show (16:9)</PresentationFormat>
  <Paragraphs>282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Induction</dc:title>
  <dc:creator>x0118633</dc:creator>
  <cp:lastModifiedBy>Fox, Peter</cp:lastModifiedBy>
  <cp:revision>316</cp:revision>
  <dcterms:created xsi:type="dcterms:W3CDTF">2013-10-18T03:31:47Z</dcterms:created>
  <dcterms:modified xsi:type="dcterms:W3CDTF">2021-05-11T01:35:12Z</dcterms:modified>
</cp:coreProperties>
</file>