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349" r:id="rId21"/>
    <p:sldId id="350" r:id="rId22"/>
    <p:sldId id="351" r:id="rId23"/>
    <p:sldId id="352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9" d="100"/>
          <a:sy n="159" d="100"/>
        </p:scale>
        <p:origin x="30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7EDE3-105C-489A-B7B8-B360582C8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989D0D-D4FE-4482-B9A7-9D5DB6D87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5A99E-AAA5-49D4-A4E8-496C5BEA8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16/1/2023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580C4-DC94-4C91-935A-7BD73A78B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6CABCD6-215A-449D-8F03-ACF702F5B5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86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29817-DBBA-4D1E-8480-75ECD10BB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EA2DE-C0F3-470E-9E23-ACA621021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9EB783-18A3-4552-930E-3B625B35D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16/1/2023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50FE3-C924-4C1A-A7B5-357789FE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1FDFB5-5D66-41DB-B34D-A4487BED3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71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03CAE-035B-4791-B3DA-EDC455636A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01BAF-1E28-4F1C-9732-AFD7B93FA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542FE5-8BB3-4AD7-8150-38DE67590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16/1/2023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8E0C6-CD08-4151-B2DC-5354F4E51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A54CB8-0B05-4682-BE88-C7EFE59341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68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997F7-DCB1-4001-8763-DF571C4D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43226D-8A2F-493E-B88E-4BEA42C9E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16/1/2023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AA53F-D5AF-4A23-95D0-C3DC20F3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10D98-DC7E-410C-9191-41041854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AD0F80-B098-404C-BB84-E3A2B63FF3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36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D814AC-918E-41DA-A646-2FEE45288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F607-E75A-48AF-9639-3099C497D0EA}" type="datetimeFigureOut">
              <a:rPr lang="en-SG" smtClean="0"/>
              <a:t>16/1/2023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167FD8-92ED-4E91-8F69-08811D25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373DE5-84BC-436B-97CD-D57B9794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13E1E7-B08D-4040-987F-808FEA8807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3835" y="6205767"/>
            <a:ext cx="2197482" cy="51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33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8CE9DB-476B-4B12-9738-913924AA9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4239C-8494-4062-AFF9-30D902522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06C211-8E36-4084-A5A1-B4F53A8E9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F607-E75A-48AF-9639-3099C497D0EA}" type="datetimeFigureOut">
              <a:rPr lang="en-SG" smtClean="0"/>
              <a:t>16/1/2023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AEE5-A934-4846-A587-DDF2FCEC3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F2D052-276A-4309-B433-19AABF7E4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3181F-3C76-41B5-9206-298AA8F55472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1859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110871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A highly composite number has more factors than any of its predecessors. </a:t>
            </a:r>
          </a:p>
        </p:txBody>
      </p:sp>
      <p:sp>
        <p:nvSpPr>
          <p:cNvPr id="5" name="!!Title">
            <a:extLst>
              <a:ext uri="{FF2B5EF4-FFF2-40B4-BE49-F238E27FC236}">
                <a16:creationId xmlns:a16="http://schemas.microsoft.com/office/drawing/2014/main" id="{1E61CCD5-5529-4DC1-A185-3E0BD952BE11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</p:spTree>
    <p:extLst>
      <p:ext uri="{BB962C8B-B14F-4D97-AF65-F5344CB8AC3E}">
        <p14:creationId xmlns:p14="http://schemas.microsoft.com/office/powerpoint/2010/main" val="6558939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4491808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4634296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Eight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4288641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sp>
        <p:nvSpPr>
          <p:cNvPr id="67" name="!!Six">
            <a:extLst>
              <a:ext uri="{FF2B5EF4-FFF2-40B4-BE49-F238E27FC236}">
                <a16:creationId xmlns:a16="http://schemas.microsoft.com/office/drawing/2014/main" id="{B1DDA2DE-1799-4123-A29A-5D675604F276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5120100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4963522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5106010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Nine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476035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sp>
        <p:nvSpPr>
          <p:cNvPr id="67" name="!!Six">
            <a:extLst>
              <a:ext uri="{FF2B5EF4-FFF2-40B4-BE49-F238E27FC236}">
                <a16:creationId xmlns:a16="http://schemas.microsoft.com/office/drawing/2014/main" id="{F50EA8DD-D742-4A03-8CD3-0E3215D65300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194965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5457008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5599496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T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5253841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sp>
        <p:nvSpPr>
          <p:cNvPr id="67" name="!!Six">
            <a:extLst>
              <a:ext uri="{FF2B5EF4-FFF2-40B4-BE49-F238E27FC236}">
                <a16:creationId xmlns:a16="http://schemas.microsoft.com/office/drawing/2014/main" id="{03EB6B77-2BFF-4BD7-A02D-85471AD9338F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336974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5935978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6078466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Elev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5732811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sp>
        <p:nvSpPr>
          <p:cNvPr id="67" name="!!Six">
            <a:extLst>
              <a:ext uri="{FF2B5EF4-FFF2-40B4-BE49-F238E27FC236}">
                <a16:creationId xmlns:a16="http://schemas.microsoft.com/office/drawing/2014/main" id="{CF579D58-3551-495D-9994-53591FAE731D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22317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6422201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6564689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Twelve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DA90B7C9-D200-4C1D-833E-C67287AAA354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437369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6901173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7043661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Thir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6698006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F32058D1-1346-472F-96F8-9FC2E9CF5C51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A5F6008F-3E3D-4F81-A681-46DC23C16FC7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467074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7387401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7529889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Four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71842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A8C1F639-5595-42DA-BFC0-DB7F5EB24D27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09AD4297-FBBF-4B40-BE39-AEE81F5E5A1C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0687401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7859117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8001605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Fif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7655950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5AC835AE-18D7-46D6-AA3E-9A93CD5E95A5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7C7AEB66-CECC-48BB-8F28-660D9CA671A4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861797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092155" y="4102362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8352602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8495090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Six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814943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5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6169DAB4-3961-4007-B7F8-EEAFC189EAD3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F42C8DFE-51B5-4F77-951F-E372D90F707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03730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092155" y="4102362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574330" y="4102361"/>
            <a:ext cx="526826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8831574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8974062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Seven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8628407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6169DAB4-3961-4007-B7F8-EEAFC189EAD3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F42C8DFE-51B5-4F77-951F-E372D90F707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7201080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A0B54CD-ABFE-4BDF-AE69-20C4AF96FC32}"/>
              </a:ext>
            </a:extLst>
          </p:cNvPr>
          <p:cNvSpPr/>
          <p:nvPr/>
        </p:nvSpPr>
        <p:spPr>
          <a:xfrm>
            <a:off x="284813" y="3702570"/>
            <a:ext cx="11197653" cy="1015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015410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092155" y="4102362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574330" y="4102361"/>
            <a:ext cx="526826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44385" y="4102360"/>
            <a:ext cx="514954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9310545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9453033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Eigh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9107378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6169DAB4-3961-4007-B7F8-EEAFC189EAD3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F42C8DFE-51B5-4F77-951F-E372D90F707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2772070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092155" y="4102362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574330" y="4102361"/>
            <a:ext cx="526826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44385" y="4102360"/>
            <a:ext cx="514954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26567" y="4102359"/>
            <a:ext cx="50814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9796768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9939256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Ninete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9593601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6169DAB4-3961-4007-B7F8-EEAFC189EAD3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F42C8DFE-51B5-4F77-951F-E372D90F707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880584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092155" y="4102362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574330" y="4102361"/>
            <a:ext cx="526826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44385" y="4102360"/>
            <a:ext cx="514954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26567" y="4102359"/>
            <a:ext cx="50814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20891" y="4102358"/>
            <a:ext cx="52681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10268483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10410971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Twenty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10065316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6169DAB4-3961-4007-B7F8-EEAFC189EAD3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F42C8DFE-51B5-4F77-951F-E372D90F707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4926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188019" y="4102368"/>
            <a:ext cx="5378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681255" y="4102367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51311" y="4102366"/>
            <a:ext cx="52679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45618" y="4102365"/>
            <a:ext cx="51467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27799" y="4102364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09980" y="4107254"/>
            <a:ext cx="514665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092155" y="4102362"/>
            <a:ext cx="514671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574330" y="4102361"/>
            <a:ext cx="526826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44385" y="4102360"/>
            <a:ext cx="514954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26567" y="4102359"/>
            <a:ext cx="50814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20891" y="4102358"/>
            <a:ext cx="526810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pic>
        <p:nvPicPr>
          <p:cNvPr id="67" name="Picture 66">
            <a:extLst>
              <a:ext uri="{FF2B5EF4-FFF2-40B4-BE49-F238E27FC236}">
                <a16:creationId xmlns:a16="http://schemas.microsoft.com/office/drawing/2014/main" id="{E8F03591-2E36-4F02-B4F3-173CA185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414" y="4735594"/>
            <a:ext cx="449692" cy="693969"/>
          </a:xfrm>
          <a:prstGeom prst="rect">
            <a:avLst/>
          </a:prstGeom>
        </p:spPr>
      </p:pic>
      <p:sp>
        <p:nvSpPr>
          <p:cNvPr id="68" name="!!Six">
            <a:extLst>
              <a:ext uri="{FF2B5EF4-FFF2-40B4-BE49-F238E27FC236}">
                <a16:creationId xmlns:a16="http://schemas.microsoft.com/office/drawing/2014/main" id="{6169DAB4-3961-4007-B7F8-EEAFC189EAD3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sp>
        <p:nvSpPr>
          <p:cNvPr id="69" name="!!Twelve">
            <a:extLst>
              <a:ext uri="{FF2B5EF4-FFF2-40B4-BE49-F238E27FC236}">
                <a16:creationId xmlns:a16="http://schemas.microsoft.com/office/drawing/2014/main" id="{F42C8DFE-51B5-4F77-951F-E372D90F707D}"/>
              </a:ext>
            </a:extLst>
          </p:cNvPr>
          <p:cNvSpPr txBox="1"/>
          <p:nvPr/>
        </p:nvSpPr>
        <p:spPr>
          <a:xfrm>
            <a:off x="6219034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6</a:t>
            </a:r>
          </a:p>
        </p:txBody>
      </p:sp>
      <p:sp>
        <p:nvSpPr>
          <p:cNvPr id="2" name="Speech Bubble: Rectangle 1">
            <a:extLst>
              <a:ext uri="{FF2B5EF4-FFF2-40B4-BE49-F238E27FC236}">
                <a16:creationId xmlns:a16="http://schemas.microsoft.com/office/drawing/2014/main" id="{A841097B-A640-4933-906F-F2AB0B3B6F19}"/>
              </a:ext>
            </a:extLst>
          </p:cNvPr>
          <p:cNvSpPr/>
          <p:nvPr/>
        </p:nvSpPr>
        <p:spPr>
          <a:xfrm>
            <a:off x="7867329" y="2251367"/>
            <a:ext cx="3667221" cy="1123058"/>
          </a:xfrm>
          <a:prstGeom prst="wedgeRectCallout">
            <a:avLst>
              <a:gd name="adj1" fmla="val 35239"/>
              <a:gd name="adj2" fmla="val 9729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SG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What is the next </a:t>
            </a:r>
          </a:p>
          <a:p>
            <a:pPr algn="ctr"/>
            <a:r>
              <a:rPr lang="en-SG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Highly Composite Number? </a:t>
            </a:r>
          </a:p>
        </p:txBody>
      </p:sp>
      <p:sp>
        <p:nvSpPr>
          <p:cNvPr id="66" name="Speech Bubble: Rectangle 65">
            <a:extLst>
              <a:ext uri="{FF2B5EF4-FFF2-40B4-BE49-F238E27FC236}">
                <a16:creationId xmlns:a16="http://schemas.microsoft.com/office/drawing/2014/main" id="{07037FC1-5F87-4F1D-A85A-EA5723809429}"/>
              </a:ext>
            </a:extLst>
          </p:cNvPr>
          <p:cNvSpPr/>
          <p:nvPr/>
        </p:nvSpPr>
        <p:spPr>
          <a:xfrm>
            <a:off x="7809272" y="4712185"/>
            <a:ext cx="3667221" cy="1123058"/>
          </a:xfrm>
          <a:prstGeom prst="wedgeRectCallout">
            <a:avLst>
              <a:gd name="adj1" fmla="val 36426"/>
              <a:gd name="adj2" fmla="val -94630"/>
            </a:avLst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SG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How many factors will it have?</a:t>
            </a:r>
          </a:p>
        </p:txBody>
      </p:sp>
    </p:spTree>
    <p:extLst>
      <p:ext uri="{BB962C8B-B14F-4D97-AF65-F5344CB8AC3E}">
        <p14:creationId xmlns:p14="http://schemas.microsoft.com/office/powerpoint/2010/main" val="9125852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One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1116767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Factor">
            <a:extLst>
              <a:ext uri="{FF2B5EF4-FFF2-40B4-BE49-F238E27FC236}">
                <a16:creationId xmlns:a16="http://schemas.microsoft.com/office/drawing/2014/main" id="{026BCCB5-EFAE-4B1C-B300-DD8E19EAF6DC}"/>
              </a:ext>
            </a:extLst>
          </p:cNvPr>
          <p:cNvSpPr txBox="1"/>
          <p:nvPr/>
        </p:nvSpPr>
        <p:spPr>
          <a:xfrm>
            <a:off x="1245438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</a:t>
            </a:r>
          </a:p>
        </p:txBody>
      </p:sp>
    </p:spTree>
    <p:extLst>
      <p:ext uri="{BB962C8B-B14F-4D97-AF65-F5344CB8AC3E}">
        <p14:creationId xmlns:p14="http://schemas.microsoft.com/office/powerpoint/2010/main" val="2992358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1588955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1731668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155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2096956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2246925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Three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1888080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514635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2561415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2718634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1708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3047643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3190131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ive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Four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2844476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1754942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3533872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3676360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Six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640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!!Instructions">
            <a:extLst>
              <a:ext uri="{FF2B5EF4-FFF2-40B4-BE49-F238E27FC236}">
                <a16:creationId xmlns:a16="http://schemas.microsoft.com/office/drawing/2014/main" id="{C43CA950-2BC9-4E00-8BA8-3E455625A89E}"/>
              </a:ext>
            </a:extLst>
          </p:cNvPr>
          <p:cNvSpPr txBox="1"/>
          <p:nvPr/>
        </p:nvSpPr>
        <p:spPr>
          <a:xfrm>
            <a:off x="517357" y="1620253"/>
            <a:ext cx="94822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Think of it as a competition along the number line. .</a:t>
            </a:r>
          </a:p>
        </p:txBody>
      </p:sp>
      <p:sp>
        <p:nvSpPr>
          <p:cNvPr id="8" name="!!Title">
            <a:extLst>
              <a:ext uri="{FF2B5EF4-FFF2-40B4-BE49-F238E27FC236}">
                <a16:creationId xmlns:a16="http://schemas.microsoft.com/office/drawing/2014/main" id="{DC393656-183C-4AC0-812D-9008A83EE72E}"/>
              </a:ext>
            </a:extLst>
          </p:cNvPr>
          <p:cNvSpPr txBox="1"/>
          <p:nvPr/>
        </p:nvSpPr>
        <p:spPr>
          <a:xfrm>
            <a:off x="517356" y="312821"/>
            <a:ext cx="1074935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6000" dirty="0">
                <a:latin typeface="HelveticaNeueLT Std Lt" panose="020B0403020202020204" pitchFamily="34" charset="0"/>
              </a:rPr>
              <a:t>Highly Composite Numbers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142FBF5C-4016-46E8-B503-E3BCFEC16CE6}"/>
              </a:ext>
            </a:extLst>
          </p:cNvPr>
          <p:cNvCxnSpPr/>
          <p:nvPr/>
        </p:nvCxnSpPr>
        <p:spPr>
          <a:xfrm>
            <a:off x="613954" y="4056017"/>
            <a:ext cx="10417629" cy="0"/>
          </a:xfrm>
          <a:prstGeom prst="straightConnector1">
            <a:avLst/>
          </a:prstGeom>
          <a:ln w="25400">
            <a:solidFill>
              <a:schemeClr val="tx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DEA15E8-0D35-4FE3-877D-631E8C150680}"/>
              </a:ext>
            </a:extLst>
          </p:cNvPr>
          <p:cNvCxnSpPr/>
          <p:nvPr/>
        </p:nvCxnSpPr>
        <p:spPr>
          <a:xfrm>
            <a:off x="111676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1D9D82F-5111-43DA-B2D4-D19900DA43DC}"/>
              </a:ext>
            </a:extLst>
          </p:cNvPr>
          <p:cNvCxnSpPr/>
          <p:nvPr/>
        </p:nvCxnSpPr>
        <p:spPr>
          <a:xfrm>
            <a:off x="159895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FA640DA-6BF5-4145-AB45-C6E68B841D2E}"/>
              </a:ext>
            </a:extLst>
          </p:cNvPr>
          <p:cNvCxnSpPr/>
          <p:nvPr/>
        </p:nvCxnSpPr>
        <p:spPr>
          <a:xfrm>
            <a:off x="208113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FA415E7-4284-4162-B5DC-CEB7809C6BF1}"/>
              </a:ext>
            </a:extLst>
          </p:cNvPr>
          <p:cNvCxnSpPr/>
          <p:nvPr/>
        </p:nvCxnSpPr>
        <p:spPr>
          <a:xfrm>
            <a:off x="256331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1AAE925-968A-472D-846D-E7660DD33C4B}"/>
              </a:ext>
            </a:extLst>
          </p:cNvPr>
          <p:cNvCxnSpPr/>
          <p:nvPr/>
        </p:nvCxnSpPr>
        <p:spPr>
          <a:xfrm>
            <a:off x="304549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E29762-74D5-4D80-B2FF-8586D32C4181}"/>
              </a:ext>
            </a:extLst>
          </p:cNvPr>
          <p:cNvCxnSpPr/>
          <p:nvPr/>
        </p:nvCxnSpPr>
        <p:spPr>
          <a:xfrm>
            <a:off x="352768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3E20663-9CDD-4E14-BBC6-ECB40F539018}"/>
              </a:ext>
            </a:extLst>
          </p:cNvPr>
          <p:cNvCxnSpPr/>
          <p:nvPr/>
        </p:nvCxnSpPr>
        <p:spPr>
          <a:xfrm>
            <a:off x="400986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152C508-4BB0-4BE4-9A64-9D98DCC6C81D}"/>
              </a:ext>
            </a:extLst>
          </p:cNvPr>
          <p:cNvCxnSpPr/>
          <p:nvPr/>
        </p:nvCxnSpPr>
        <p:spPr>
          <a:xfrm>
            <a:off x="449204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267E4ED-31B8-4269-9C7B-8800902BF00F}"/>
              </a:ext>
            </a:extLst>
          </p:cNvPr>
          <p:cNvCxnSpPr/>
          <p:nvPr/>
        </p:nvCxnSpPr>
        <p:spPr>
          <a:xfrm>
            <a:off x="497423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2D5026C-7554-48B7-AC65-713960C811A9}"/>
              </a:ext>
            </a:extLst>
          </p:cNvPr>
          <p:cNvCxnSpPr/>
          <p:nvPr/>
        </p:nvCxnSpPr>
        <p:spPr>
          <a:xfrm>
            <a:off x="545641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5F15A1F-1380-486A-AA94-BE7767C51F62}"/>
              </a:ext>
            </a:extLst>
          </p:cNvPr>
          <p:cNvCxnSpPr/>
          <p:nvPr/>
        </p:nvCxnSpPr>
        <p:spPr>
          <a:xfrm>
            <a:off x="593859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3AF830E-9708-44DB-B691-9E5E34A81542}"/>
              </a:ext>
            </a:extLst>
          </p:cNvPr>
          <p:cNvCxnSpPr/>
          <p:nvPr/>
        </p:nvCxnSpPr>
        <p:spPr>
          <a:xfrm>
            <a:off x="6420780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0D2CE6D-331A-48CA-89D8-A6209F04C496}"/>
              </a:ext>
            </a:extLst>
          </p:cNvPr>
          <p:cNvCxnSpPr/>
          <p:nvPr/>
        </p:nvCxnSpPr>
        <p:spPr>
          <a:xfrm>
            <a:off x="6902963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428E9E7-5D33-423D-A45E-CBCF2C41AC17}"/>
              </a:ext>
            </a:extLst>
          </p:cNvPr>
          <p:cNvCxnSpPr/>
          <p:nvPr/>
        </p:nvCxnSpPr>
        <p:spPr>
          <a:xfrm>
            <a:off x="7385146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37D1AC4-5492-44D3-AC9D-6D0FB97BA2B8}"/>
              </a:ext>
            </a:extLst>
          </p:cNvPr>
          <p:cNvCxnSpPr/>
          <p:nvPr/>
        </p:nvCxnSpPr>
        <p:spPr>
          <a:xfrm>
            <a:off x="7867329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51D0B554-D5C1-4395-A33A-C2D25FF8805E}"/>
              </a:ext>
            </a:extLst>
          </p:cNvPr>
          <p:cNvCxnSpPr/>
          <p:nvPr/>
        </p:nvCxnSpPr>
        <p:spPr>
          <a:xfrm>
            <a:off x="8349512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1D97BE5-EF37-4446-A74B-ED92E9712831}"/>
              </a:ext>
            </a:extLst>
          </p:cNvPr>
          <p:cNvCxnSpPr/>
          <p:nvPr/>
        </p:nvCxnSpPr>
        <p:spPr>
          <a:xfrm>
            <a:off x="8831695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3763A967-F7C1-40C4-87FF-60021EA39C86}"/>
              </a:ext>
            </a:extLst>
          </p:cNvPr>
          <p:cNvCxnSpPr/>
          <p:nvPr/>
        </p:nvCxnSpPr>
        <p:spPr>
          <a:xfrm>
            <a:off x="9313878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4A2730E-67B0-480D-A4A3-CCFAEEDB3C4D}"/>
              </a:ext>
            </a:extLst>
          </p:cNvPr>
          <p:cNvCxnSpPr/>
          <p:nvPr/>
        </p:nvCxnSpPr>
        <p:spPr>
          <a:xfrm>
            <a:off x="9796061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53541C8-920D-416B-9E93-6C14B57720CE}"/>
              </a:ext>
            </a:extLst>
          </p:cNvPr>
          <p:cNvCxnSpPr/>
          <p:nvPr/>
        </p:nvCxnSpPr>
        <p:spPr>
          <a:xfrm>
            <a:off x="10278244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5EB78F-5DEF-4FE5-B7CA-400D5A46FE74}"/>
              </a:ext>
            </a:extLst>
          </p:cNvPr>
          <p:cNvCxnSpPr/>
          <p:nvPr/>
        </p:nvCxnSpPr>
        <p:spPr>
          <a:xfrm>
            <a:off x="10760427" y="3966076"/>
            <a:ext cx="0" cy="18737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569ABE9-9B64-44C2-8C00-9936785E6BE7}"/>
              </a:ext>
            </a:extLst>
          </p:cNvPr>
          <p:cNvSpPr/>
          <p:nvPr/>
        </p:nvSpPr>
        <p:spPr>
          <a:xfrm>
            <a:off x="891921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2F48A28-9FCC-47AC-9427-BA19DC793030}"/>
              </a:ext>
            </a:extLst>
          </p:cNvPr>
          <p:cNvSpPr/>
          <p:nvPr/>
        </p:nvSpPr>
        <p:spPr>
          <a:xfrm>
            <a:off x="1360286" y="41035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FCA34483-EDBD-407C-9C45-41BF97D8FB10}"/>
              </a:ext>
            </a:extLst>
          </p:cNvPr>
          <p:cNvSpPr/>
          <p:nvPr/>
        </p:nvSpPr>
        <p:spPr>
          <a:xfrm>
            <a:off x="389108" y="410355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tx1"/>
                </a:solidFill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16F6638-7DD4-4E15-A724-0BA9C74C4E4D}"/>
              </a:ext>
            </a:extLst>
          </p:cNvPr>
          <p:cNvSpPr/>
          <p:nvPr/>
        </p:nvSpPr>
        <p:spPr>
          <a:xfrm>
            <a:off x="1856288" y="410237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D54B63B-D8EA-4070-B6ED-3B918B18398B}"/>
              </a:ext>
            </a:extLst>
          </p:cNvPr>
          <p:cNvSpPr/>
          <p:nvPr/>
        </p:nvSpPr>
        <p:spPr>
          <a:xfrm>
            <a:off x="2338470" y="410237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1078AF53-B44C-4E7A-B2DA-ED78821C1531}"/>
              </a:ext>
            </a:extLst>
          </p:cNvPr>
          <p:cNvSpPr/>
          <p:nvPr/>
        </p:nvSpPr>
        <p:spPr>
          <a:xfrm>
            <a:off x="2820652" y="410237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5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A8D2A9-FB4F-43AA-8BFF-314FF50160C6}"/>
              </a:ext>
            </a:extLst>
          </p:cNvPr>
          <p:cNvSpPr/>
          <p:nvPr/>
        </p:nvSpPr>
        <p:spPr>
          <a:xfrm>
            <a:off x="3302834" y="410237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rgbClr val="FF0000"/>
                </a:solidFill>
                <a:latin typeface="Arial Narrow" panose="020B0606020202030204" pitchFamily="34" charset="0"/>
              </a:rPr>
              <a:t>6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C927AA-D4E3-45AD-8605-BC8924295A28}"/>
              </a:ext>
            </a:extLst>
          </p:cNvPr>
          <p:cNvSpPr/>
          <p:nvPr/>
        </p:nvSpPr>
        <p:spPr>
          <a:xfrm>
            <a:off x="3785016" y="410237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sz="2800" dirty="0">
                <a:solidFill>
                  <a:schemeClr val="tx1"/>
                </a:solidFill>
                <a:latin typeface="Arial Narrow" panose="020B0606020202030204" pitchFamily="34" charset="0"/>
              </a:rPr>
              <a:t>7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A6D5D0-763F-47CE-841A-8A3CB50C65D5}"/>
              </a:ext>
            </a:extLst>
          </p:cNvPr>
          <p:cNvSpPr/>
          <p:nvPr/>
        </p:nvSpPr>
        <p:spPr>
          <a:xfrm>
            <a:off x="4267198" y="410237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8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51CF5D-28D7-4102-A3A7-44F1BC45D25F}"/>
              </a:ext>
            </a:extLst>
          </p:cNvPr>
          <p:cNvSpPr/>
          <p:nvPr/>
        </p:nvSpPr>
        <p:spPr>
          <a:xfrm>
            <a:off x="4749380" y="410236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9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1E78D25-5E43-43E8-A1E3-C1D7DF6FDC4B}"/>
              </a:ext>
            </a:extLst>
          </p:cNvPr>
          <p:cNvSpPr/>
          <p:nvPr/>
        </p:nvSpPr>
        <p:spPr>
          <a:xfrm>
            <a:off x="5231562" y="410236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2B09CF5-4DA5-4FE1-9395-34B20A8EA6E0}"/>
              </a:ext>
            </a:extLst>
          </p:cNvPr>
          <p:cNvSpPr/>
          <p:nvPr/>
        </p:nvSpPr>
        <p:spPr>
          <a:xfrm>
            <a:off x="5713744" y="410236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50C48844-DF16-4499-A414-1C324769E677}"/>
              </a:ext>
            </a:extLst>
          </p:cNvPr>
          <p:cNvSpPr/>
          <p:nvPr/>
        </p:nvSpPr>
        <p:spPr>
          <a:xfrm>
            <a:off x="6195926" y="4102366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C86FFA5-7DB7-41E8-9DD5-F3AED845ACC9}"/>
              </a:ext>
            </a:extLst>
          </p:cNvPr>
          <p:cNvSpPr/>
          <p:nvPr/>
        </p:nvSpPr>
        <p:spPr>
          <a:xfrm>
            <a:off x="6678108" y="4102365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043DE1B-DC87-48DC-B9ED-0E3B4BC3BFFE}"/>
              </a:ext>
            </a:extLst>
          </p:cNvPr>
          <p:cNvSpPr/>
          <p:nvPr/>
        </p:nvSpPr>
        <p:spPr>
          <a:xfrm>
            <a:off x="7160290" y="4102364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98E9C46-1B20-4FE0-ABB7-4209D63F0363}"/>
              </a:ext>
            </a:extLst>
          </p:cNvPr>
          <p:cNvSpPr/>
          <p:nvPr/>
        </p:nvSpPr>
        <p:spPr>
          <a:xfrm>
            <a:off x="7642472" y="4102363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7859311-E661-406D-B90A-78DD17A9CB80}"/>
              </a:ext>
            </a:extLst>
          </p:cNvPr>
          <p:cNvSpPr/>
          <p:nvPr/>
        </p:nvSpPr>
        <p:spPr>
          <a:xfrm>
            <a:off x="8124654" y="4102362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16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F10E3F-4837-425D-A516-54B536597E95}"/>
              </a:ext>
            </a:extLst>
          </p:cNvPr>
          <p:cNvSpPr/>
          <p:nvPr/>
        </p:nvSpPr>
        <p:spPr>
          <a:xfrm>
            <a:off x="8606836" y="4102361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17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9CC644C7-1AB5-4C08-871F-97C00CC21655}"/>
              </a:ext>
            </a:extLst>
          </p:cNvPr>
          <p:cNvSpPr/>
          <p:nvPr/>
        </p:nvSpPr>
        <p:spPr>
          <a:xfrm>
            <a:off x="9089018" y="4102360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18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CC6E322B-5F6B-4216-AC69-B294D1B22496}"/>
              </a:ext>
            </a:extLst>
          </p:cNvPr>
          <p:cNvSpPr/>
          <p:nvPr/>
        </p:nvSpPr>
        <p:spPr>
          <a:xfrm>
            <a:off x="9571200" y="4102359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19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75835AD-0D08-4F08-B8B8-30E1DCA5A0D6}"/>
              </a:ext>
            </a:extLst>
          </p:cNvPr>
          <p:cNvSpPr/>
          <p:nvPr/>
        </p:nvSpPr>
        <p:spPr>
          <a:xfrm>
            <a:off x="10053382" y="4102358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CC9CF29-3E50-46A0-8238-F837F38B8601}"/>
              </a:ext>
            </a:extLst>
          </p:cNvPr>
          <p:cNvSpPr/>
          <p:nvPr/>
        </p:nvSpPr>
        <p:spPr>
          <a:xfrm>
            <a:off x="10535564" y="4102357"/>
            <a:ext cx="449692" cy="517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>
                <a:solidFill>
                  <a:schemeClr val="bg1">
                    <a:lumMod val="65000"/>
                  </a:schemeClr>
                </a:solidFill>
                <a:latin typeface="Arial Narrow" panose="020B0606020202030204" pitchFamily="34" charset="0"/>
              </a:rPr>
              <a:t>21</a:t>
            </a:r>
          </a:p>
        </p:txBody>
      </p:sp>
      <p:sp>
        <p:nvSpPr>
          <p:cNvPr id="58" name="!!Two">
            <a:extLst>
              <a:ext uri="{FF2B5EF4-FFF2-40B4-BE49-F238E27FC236}">
                <a16:creationId xmlns:a16="http://schemas.microsoft.com/office/drawing/2014/main" id="{A4C3B8F8-ED40-4499-86A0-F10B9A77BD0C}"/>
              </a:ext>
            </a:extLst>
          </p:cNvPr>
          <p:cNvSpPr txBox="1"/>
          <p:nvPr/>
        </p:nvSpPr>
        <p:spPr>
          <a:xfrm>
            <a:off x="1379105" y="2887085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cxnSp>
        <p:nvCxnSpPr>
          <p:cNvPr id="3" name="!!Pointer">
            <a:extLst>
              <a:ext uri="{FF2B5EF4-FFF2-40B4-BE49-F238E27FC236}">
                <a16:creationId xmlns:a16="http://schemas.microsoft.com/office/drawing/2014/main" id="{3A8EA18A-9A6A-4B69-9573-9336580C519E}"/>
              </a:ext>
            </a:extLst>
          </p:cNvPr>
          <p:cNvCxnSpPr/>
          <p:nvPr/>
        </p:nvCxnSpPr>
        <p:spPr>
          <a:xfrm>
            <a:off x="4012838" y="3429000"/>
            <a:ext cx="0" cy="40098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4014A4AC-8B22-40A3-A6C6-F904CA2C8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6917" y="4737610"/>
            <a:ext cx="449692" cy="693969"/>
          </a:xfrm>
          <a:prstGeom prst="rect">
            <a:avLst/>
          </a:prstGeom>
        </p:spPr>
      </p:pic>
      <p:sp>
        <p:nvSpPr>
          <p:cNvPr id="59" name="!!One">
            <a:extLst>
              <a:ext uri="{FF2B5EF4-FFF2-40B4-BE49-F238E27FC236}">
                <a16:creationId xmlns:a16="http://schemas.microsoft.com/office/drawing/2014/main" id="{6BD907D4-E710-4A22-A9E4-B0C4118AEA06}"/>
              </a:ext>
            </a:extLst>
          </p:cNvPr>
          <p:cNvSpPr txBox="1"/>
          <p:nvPr/>
        </p:nvSpPr>
        <p:spPr>
          <a:xfrm>
            <a:off x="906918" y="2887085"/>
            <a:ext cx="434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1</a:t>
            </a:r>
          </a:p>
        </p:txBody>
      </p:sp>
      <p:sp>
        <p:nvSpPr>
          <p:cNvPr id="60" name="!!Factor">
            <a:extLst>
              <a:ext uri="{FF2B5EF4-FFF2-40B4-BE49-F238E27FC236}">
                <a16:creationId xmlns:a16="http://schemas.microsoft.com/office/drawing/2014/main" id="{9C19DB8D-A354-438A-A62D-4B7F8B83AC75}"/>
              </a:ext>
            </a:extLst>
          </p:cNvPr>
          <p:cNvSpPr txBox="1"/>
          <p:nvPr/>
        </p:nvSpPr>
        <p:spPr>
          <a:xfrm>
            <a:off x="4155326" y="2886620"/>
            <a:ext cx="16713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Factors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E573D3AC-D5BF-43F8-BEF9-6C2724407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4114" y="4737609"/>
            <a:ext cx="449692" cy="693969"/>
          </a:xfrm>
          <a:prstGeom prst="rect">
            <a:avLst/>
          </a:prstGeom>
        </p:spPr>
      </p:pic>
      <p:sp>
        <p:nvSpPr>
          <p:cNvPr id="62" name="!!Four">
            <a:extLst>
              <a:ext uri="{FF2B5EF4-FFF2-40B4-BE49-F238E27FC236}">
                <a16:creationId xmlns:a16="http://schemas.microsoft.com/office/drawing/2014/main" id="{F29506E9-7408-4EBC-ACD5-CD9F2BD3CB9E}"/>
              </a:ext>
            </a:extLst>
          </p:cNvPr>
          <p:cNvSpPr txBox="1"/>
          <p:nvPr/>
        </p:nvSpPr>
        <p:spPr>
          <a:xfrm>
            <a:off x="2357288" y="2889101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3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0557A9D-DB00-4BDB-A3D8-6F3F4B0AD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6569" y="4737609"/>
            <a:ext cx="449692" cy="693969"/>
          </a:xfrm>
          <a:prstGeom prst="rect">
            <a:avLst/>
          </a:prstGeom>
        </p:spPr>
      </p:pic>
      <p:sp>
        <p:nvSpPr>
          <p:cNvPr id="64" name="!!Seven">
            <a:extLst>
              <a:ext uri="{FF2B5EF4-FFF2-40B4-BE49-F238E27FC236}">
                <a16:creationId xmlns:a16="http://schemas.microsoft.com/office/drawing/2014/main" id="{3EA68F22-92DF-440E-BAC0-C019CCA5CACD}"/>
              </a:ext>
            </a:extLst>
          </p:cNvPr>
          <p:cNvSpPr txBox="1"/>
          <p:nvPr/>
        </p:nvSpPr>
        <p:spPr>
          <a:xfrm>
            <a:off x="3809671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2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DED23E51-166E-43C8-9DFE-7C228343FB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1887" y="4737609"/>
            <a:ext cx="449692" cy="693969"/>
          </a:xfrm>
          <a:prstGeom prst="rect">
            <a:avLst/>
          </a:prstGeom>
        </p:spPr>
      </p:pic>
      <p:sp>
        <p:nvSpPr>
          <p:cNvPr id="66" name="!!Six">
            <a:extLst>
              <a:ext uri="{FF2B5EF4-FFF2-40B4-BE49-F238E27FC236}">
                <a16:creationId xmlns:a16="http://schemas.microsoft.com/office/drawing/2014/main" id="{2FB2E31D-0E32-44A5-9CCA-D50A2C0ADE06}"/>
              </a:ext>
            </a:extLst>
          </p:cNvPr>
          <p:cNvSpPr txBox="1"/>
          <p:nvPr/>
        </p:nvSpPr>
        <p:spPr>
          <a:xfrm>
            <a:off x="3330705" y="2886620"/>
            <a:ext cx="4308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latin typeface="HelveticaNeueLT Std Lt" panose="020B0403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821787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4768</TotalTime>
  <Words>965</Words>
  <Application>Microsoft Office PowerPoint</Application>
  <PresentationFormat>Widescreen</PresentationFormat>
  <Paragraphs>653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HelveticaNeueLT Std Lt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Fox, Peter</dc:creator>
  <cp:lastModifiedBy>Fox, Peter</cp:lastModifiedBy>
  <cp:revision>78</cp:revision>
  <dcterms:created xsi:type="dcterms:W3CDTF">2022-11-18T11:13:55Z</dcterms:created>
  <dcterms:modified xsi:type="dcterms:W3CDTF">2023-01-17T01:01:03Z</dcterms:modified>
</cp:coreProperties>
</file>